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3" r:id="rId1"/>
  </p:sldMasterIdLst>
  <p:notesMasterIdLst>
    <p:notesMasterId r:id="rId71"/>
  </p:notesMasterIdLst>
  <p:handoutMasterIdLst>
    <p:handoutMasterId r:id="rId72"/>
  </p:handoutMasterIdLst>
  <p:sldIdLst>
    <p:sldId id="260" r:id="rId2"/>
    <p:sldId id="261" r:id="rId3"/>
    <p:sldId id="258" r:id="rId4"/>
    <p:sldId id="263" r:id="rId5"/>
    <p:sldId id="264" r:id="rId6"/>
    <p:sldId id="265" r:id="rId7"/>
    <p:sldId id="277" r:id="rId8"/>
    <p:sldId id="278" r:id="rId9"/>
    <p:sldId id="279" r:id="rId10"/>
    <p:sldId id="334" r:id="rId11"/>
    <p:sldId id="285" r:id="rId12"/>
    <p:sldId id="343" r:id="rId13"/>
    <p:sldId id="287" r:id="rId14"/>
    <p:sldId id="288" r:id="rId15"/>
    <p:sldId id="289" r:id="rId16"/>
    <p:sldId id="283" r:id="rId17"/>
    <p:sldId id="280" r:id="rId18"/>
    <p:sldId id="290" r:id="rId19"/>
    <p:sldId id="291" r:id="rId20"/>
    <p:sldId id="292" r:id="rId21"/>
    <p:sldId id="293" r:id="rId22"/>
    <p:sldId id="294" r:id="rId23"/>
    <p:sldId id="295" r:id="rId24"/>
    <p:sldId id="296" r:id="rId25"/>
    <p:sldId id="297" r:id="rId26"/>
    <p:sldId id="298" r:id="rId27"/>
    <p:sldId id="299" r:id="rId28"/>
    <p:sldId id="300" r:id="rId29"/>
    <p:sldId id="301" r:id="rId30"/>
    <p:sldId id="302" r:id="rId31"/>
    <p:sldId id="303" r:id="rId32"/>
    <p:sldId id="304" r:id="rId33"/>
    <p:sldId id="305" r:id="rId34"/>
    <p:sldId id="306" r:id="rId35"/>
    <p:sldId id="307" r:id="rId36"/>
    <p:sldId id="344" r:id="rId37"/>
    <p:sldId id="309" r:id="rId38"/>
    <p:sldId id="310" r:id="rId39"/>
    <p:sldId id="311" r:id="rId40"/>
    <p:sldId id="312" r:id="rId41"/>
    <p:sldId id="341" r:id="rId42"/>
    <p:sldId id="313" r:id="rId43"/>
    <p:sldId id="336" r:id="rId44"/>
    <p:sldId id="337" r:id="rId45"/>
    <p:sldId id="314" r:id="rId46"/>
    <p:sldId id="316" r:id="rId47"/>
    <p:sldId id="317" r:id="rId48"/>
    <p:sldId id="318" r:id="rId49"/>
    <p:sldId id="319" r:id="rId50"/>
    <p:sldId id="320" r:id="rId51"/>
    <p:sldId id="338" r:id="rId52"/>
    <p:sldId id="340" r:id="rId53"/>
    <p:sldId id="321" r:id="rId54"/>
    <p:sldId id="339" r:id="rId55"/>
    <p:sldId id="322" r:id="rId56"/>
    <p:sldId id="323" r:id="rId57"/>
    <p:sldId id="324" r:id="rId58"/>
    <p:sldId id="325" r:id="rId59"/>
    <p:sldId id="326" r:id="rId60"/>
    <p:sldId id="345" r:id="rId61"/>
    <p:sldId id="327" r:id="rId62"/>
    <p:sldId id="346" r:id="rId63"/>
    <p:sldId id="329" r:id="rId64"/>
    <p:sldId id="328" r:id="rId65"/>
    <p:sldId id="331" r:id="rId66"/>
    <p:sldId id="332" r:id="rId67"/>
    <p:sldId id="333" r:id="rId68"/>
    <p:sldId id="281" r:id="rId69"/>
    <p:sldId id="275" r:id="rId7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AB5C4"/>
    <a:srgbClr val="54BAC8"/>
    <a:srgbClr val="8FD2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48" d="100"/>
          <a:sy n="48" d="100"/>
        </p:scale>
        <p:origin x="1828" y="4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9C79C34-3030-4EAD-BB26-5A722826B19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CA5771-BF5D-4B3D-8FB0-78D451BF7C2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881568-26D6-40A2-8731-055C358AB3B4}" type="datetimeFigureOut">
              <a:rPr lang="en-ID" smtClean="0"/>
              <a:t>28/02/2023</a:t>
            </a:fld>
            <a:endParaRPr lang="en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623EE4-8DF4-4FE8-98EC-32E4B41B3D8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1835315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FF0A41-827F-4E5A-BB86-7D84CE2603B8}" type="datetimeFigureOut">
              <a:rPr lang="en-ID" smtClean="0"/>
              <a:t>28/02/2023</a:t>
            </a:fld>
            <a:endParaRPr lang="en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EFDB03-AEDF-4E93-BE17-BDFA94EDDEDB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7784762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31BA8-18FE-48AC-B606-0CDF6248CDEE}" type="datetimeFigureOut">
              <a:rPr lang="en-ID" smtClean="0"/>
              <a:t>28/02/2023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4B5D5-E82A-4070-AC0B-B44DB2FFC306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9496968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31BA8-18FE-48AC-B606-0CDF6248CDEE}" type="datetimeFigureOut">
              <a:rPr lang="en-ID" smtClean="0"/>
              <a:t>28/02/2023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4B5D5-E82A-4070-AC0B-B44DB2FFC306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5383187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31BA8-18FE-48AC-B606-0CDF6248CDEE}" type="datetimeFigureOut">
              <a:rPr lang="en-ID" smtClean="0"/>
              <a:t>28/02/2023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4B5D5-E82A-4070-AC0B-B44DB2FFC306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6418355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31BA8-18FE-48AC-B606-0CDF6248CDEE}" type="datetimeFigureOut">
              <a:rPr lang="en-ID" smtClean="0"/>
              <a:t>28/02/2023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4B5D5-E82A-4070-AC0B-B44DB2FFC306}" type="slidenum">
              <a:rPr lang="en-ID" smtClean="0"/>
              <a:t>‹#›</a:t>
            </a:fld>
            <a:endParaRPr lang="en-ID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1668603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31BA8-18FE-48AC-B606-0CDF6248CDEE}" type="datetimeFigureOut">
              <a:rPr lang="en-ID" smtClean="0"/>
              <a:t>28/02/2023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4B5D5-E82A-4070-AC0B-B44DB2FFC306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8290658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31BA8-18FE-48AC-B606-0CDF6248CDEE}" type="datetimeFigureOut">
              <a:rPr lang="en-ID" smtClean="0"/>
              <a:t>28/02/2023</a:t>
            </a:fld>
            <a:endParaRPr lang="en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4B5D5-E82A-4070-AC0B-B44DB2FFC306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2406717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31BA8-18FE-48AC-B606-0CDF6248CDEE}" type="datetimeFigureOut">
              <a:rPr lang="en-ID" smtClean="0"/>
              <a:t>28/02/2023</a:t>
            </a:fld>
            <a:endParaRPr lang="en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4B5D5-E82A-4070-AC0B-B44DB2FFC306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6604587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31BA8-18FE-48AC-B606-0CDF6248CDEE}" type="datetimeFigureOut">
              <a:rPr lang="en-ID" smtClean="0"/>
              <a:t>28/02/2023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4B5D5-E82A-4070-AC0B-B44DB2FFC306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78576624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31BA8-18FE-48AC-B606-0CDF6248CDEE}" type="datetimeFigureOut">
              <a:rPr lang="en-ID" smtClean="0"/>
              <a:t>28/02/2023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4B5D5-E82A-4070-AC0B-B44DB2FFC306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52328205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raphic 8" descr="An organic corner shape">
            <a:extLst>
              <a:ext uri="{FF2B5EF4-FFF2-40B4-BE49-F238E27FC236}">
                <a16:creationId xmlns:a16="http://schemas.microsoft.com/office/drawing/2014/main" id="{A9EFE960-E113-47C8-A986-1276287ABF19}"/>
              </a:ext>
            </a:extLst>
          </p:cNvPr>
          <p:cNvSpPr/>
          <p:nvPr userDrawn="1"/>
        </p:nvSpPr>
        <p:spPr>
          <a:xfrm flipH="1">
            <a:off x="6698788" y="3276600"/>
            <a:ext cx="5493212" cy="3581400"/>
          </a:xfrm>
          <a:custGeom>
            <a:avLst/>
            <a:gdLst>
              <a:gd name="connsiteX0" fmla="*/ 0 w 4000621"/>
              <a:gd name="connsiteY0" fmla="*/ 5816 h 2215616"/>
              <a:gd name="connsiteX1" fmla="*/ 913695 w 4000621"/>
              <a:gd name="connsiteY1" fmla="*/ 257286 h 2215616"/>
              <a:gd name="connsiteX2" fmla="*/ 1137504 w 4000621"/>
              <a:gd name="connsiteY2" fmla="*/ 760854 h 2215616"/>
              <a:gd name="connsiteX3" fmla="*/ 1790281 w 4000621"/>
              <a:gd name="connsiteY3" fmla="*/ 1357681 h 2215616"/>
              <a:gd name="connsiteX4" fmla="*/ 2872026 w 4000621"/>
              <a:gd name="connsiteY4" fmla="*/ 1152522 h 2215616"/>
              <a:gd name="connsiteX5" fmla="*/ 3431553 w 4000621"/>
              <a:gd name="connsiteY5" fmla="*/ 1637439 h 2215616"/>
              <a:gd name="connsiteX6" fmla="*/ 3860521 w 4000621"/>
              <a:gd name="connsiteY6" fmla="*/ 1805298 h 2215616"/>
              <a:gd name="connsiteX7" fmla="*/ 4000500 w 4000621"/>
              <a:gd name="connsiteY7" fmla="*/ 2215616 h 2215616"/>
              <a:gd name="connsiteX8" fmla="*/ 0 w 4000621"/>
              <a:gd name="connsiteY8" fmla="*/ 2215616 h 2215616"/>
              <a:gd name="connsiteX9" fmla="*/ 0 w 4000621"/>
              <a:gd name="connsiteY9" fmla="*/ 5816 h 22156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00621" h="2215616">
                <a:moveTo>
                  <a:pt x="0" y="5816"/>
                </a:moveTo>
                <a:cubicBezTo>
                  <a:pt x="0" y="5816"/>
                  <a:pt x="647700" y="-60859"/>
                  <a:pt x="913695" y="257286"/>
                </a:cubicBezTo>
                <a:cubicBezTo>
                  <a:pt x="1039349" y="407581"/>
                  <a:pt x="995172" y="511356"/>
                  <a:pt x="1137504" y="760854"/>
                </a:cubicBezTo>
                <a:cubicBezTo>
                  <a:pt x="1192330" y="856951"/>
                  <a:pt x="1423988" y="1263059"/>
                  <a:pt x="1790281" y="1357681"/>
                </a:cubicBezTo>
                <a:cubicBezTo>
                  <a:pt x="2248814" y="1476124"/>
                  <a:pt x="2495026" y="997112"/>
                  <a:pt x="2872026" y="1152522"/>
                </a:cubicBezTo>
                <a:cubicBezTo>
                  <a:pt x="3123105" y="1256030"/>
                  <a:pt x="3084157" y="1497460"/>
                  <a:pt x="3431553" y="1637439"/>
                </a:cubicBezTo>
                <a:cubicBezTo>
                  <a:pt x="3621034" y="1713792"/>
                  <a:pt x="3733543" y="1699504"/>
                  <a:pt x="3860521" y="1805298"/>
                </a:cubicBezTo>
                <a:cubicBezTo>
                  <a:pt x="4010025" y="1929866"/>
                  <a:pt x="4000500" y="2215616"/>
                  <a:pt x="4000500" y="2215616"/>
                </a:cubicBezTo>
                <a:lnTo>
                  <a:pt x="0" y="2215616"/>
                </a:lnTo>
                <a:lnTo>
                  <a:pt x="0" y="5816"/>
                </a:lnTo>
                <a:close/>
              </a:path>
            </a:pathLst>
          </a:custGeom>
          <a:solidFill>
            <a:schemeClr val="bg1">
              <a:lumMod val="95000"/>
              <a:alpha val="5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D"/>
          </a:p>
        </p:txBody>
      </p:sp>
      <p:sp>
        <p:nvSpPr>
          <p:cNvPr id="7" name="Graphic 10" descr="An organic corner shape">
            <a:extLst>
              <a:ext uri="{FF2B5EF4-FFF2-40B4-BE49-F238E27FC236}">
                <a16:creationId xmlns:a16="http://schemas.microsoft.com/office/drawing/2014/main" id="{276D77A8-CAB3-4872-89FE-3F7E3CAD6B5F}"/>
              </a:ext>
            </a:extLst>
          </p:cNvPr>
          <p:cNvSpPr/>
          <p:nvPr userDrawn="1"/>
        </p:nvSpPr>
        <p:spPr>
          <a:xfrm flipH="1">
            <a:off x="-4" y="-1"/>
            <a:ext cx="6400801" cy="2349501"/>
          </a:xfrm>
          <a:custGeom>
            <a:avLst/>
            <a:gdLst>
              <a:gd name="connsiteX0" fmla="*/ 4000481 w 4000480"/>
              <a:gd name="connsiteY0" fmla="*/ 1363913 h 1363913"/>
              <a:gd name="connsiteX1" fmla="*/ 4000481 w 4000480"/>
              <a:gd name="connsiteY1" fmla="*/ 0 h 1363913"/>
              <a:gd name="connsiteX2" fmla="*/ 0 w 4000480"/>
              <a:gd name="connsiteY2" fmla="*/ 1743 h 1363913"/>
              <a:gd name="connsiteX3" fmla="*/ 1406281 w 4000480"/>
              <a:gd name="connsiteY3" fmla="*/ 945090 h 1363913"/>
              <a:gd name="connsiteX4" fmla="*/ 2463175 w 4000480"/>
              <a:gd name="connsiteY4" fmla="*/ 787870 h 1363913"/>
              <a:gd name="connsiteX5" fmla="*/ 2751420 w 4000480"/>
              <a:gd name="connsiteY5" fmla="*/ 1207132 h 1363913"/>
              <a:gd name="connsiteX6" fmla="*/ 3659829 w 4000480"/>
              <a:gd name="connsiteY6" fmla="*/ 1032443 h 1363913"/>
              <a:gd name="connsiteX7" fmla="*/ 4000481 w 4000480"/>
              <a:gd name="connsiteY7" fmla="*/ 1363913 h 1363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00480" h="1363913">
                <a:moveTo>
                  <a:pt x="4000481" y="1363913"/>
                </a:moveTo>
                <a:lnTo>
                  <a:pt x="4000481" y="0"/>
                </a:lnTo>
                <a:lnTo>
                  <a:pt x="0" y="1743"/>
                </a:lnTo>
                <a:cubicBezTo>
                  <a:pt x="0" y="1743"/>
                  <a:pt x="552431" y="945090"/>
                  <a:pt x="1406281" y="945090"/>
                </a:cubicBezTo>
                <a:cubicBezTo>
                  <a:pt x="1818170" y="945090"/>
                  <a:pt x="2191864" y="600570"/>
                  <a:pt x="2463175" y="787870"/>
                </a:cubicBezTo>
                <a:cubicBezTo>
                  <a:pt x="2644464" y="913019"/>
                  <a:pt x="2573550" y="1121759"/>
                  <a:pt x="2751420" y="1207132"/>
                </a:cubicBezTo>
                <a:cubicBezTo>
                  <a:pt x="3018806" y="1335472"/>
                  <a:pt x="3318224" y="930573"/>
                  <a:pt x="3659829" y="1032443"/>
                </a:cubicBezTo>
                <a:cubicBezTo>
                  <a:pt x="3837137" y="1085307"/>
                  <a:pt x="4000481" y="1363913"/>
                  <a:pt x="4000481" y="1363913"/>
                </a:cubicBezTo>
                <a:close/>
              </a:path>
            </a:pathLst>
          </a:custGeom>
          <a:solidFill>
            <a:schemeClr val="bg1">
              <a:lumMod val="95000"/>
              <a:alpha val="5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D"/>
          </a:p>
        </p:txBody>
      </p:sp>
      <p:sp>
        <p:nvSpPr>
          <p:cNvPr id="10" name="Graphic 8" descr="An organic corner shape">
            <a:extLst>
              <a:ext uri="{FF2B5EF4-FFF2-40B4-BE49-F238E27FC236}">
                <a16:creationId xmlns:a16="http://schemas.microsoft.com/office/drawing/2014/main" id="{7199AD66-B855-47DF-9EB2-9EC8A237C3E6}"/>
              </a:ext>
            </a:extLst>
          </p:cNvPr>
          <p:cNvSpPr/>
          <p:nvPr userDrawn="1"/>
        </p:nvSpPr>
        <p:spPr>
          <a:xfrm flipH="1">
            <a:off x="8191379" y="4642384"/>
            <a:ext cx="4000621" cy="2215616"/>
          </a:xfrm>
          <a:custGeom>
            <a:avLst/>
            <a:gdLst>
              <a:gd name="connsiteX0" fmla="*/ 0 w 4000621"/>
              <a:gd name="connsiteY0" fmla="*/ 5816 h 2215616"/>
              <a:gd name="connsiteX1" fmla="*/ 913695 w 4000621"/>
              <a:gd name="connsiteY1" fmla="*/ 257286 h 2215616"/>
              <a:gd name="connsiteX2" fmla="*/ 1137504 w 4000621"/>
              <a:gd name="connsiteY2" fmla="*/ 760854 h 2215616"/>
              <a:gd name="connsiteX3" fmla="*/ 1790281 w 4000621"/>
              <a:gd name="connsiteY3" fmla="*/ 1357681 h 2215616"/>
              <a:gd name="connsiteX4" fmla="*/ 2872026 w 4000621"/>
              <a:gd name="connsiteY4" fmla="*/ 1152522 h 2215616"/>
              <a:gd name="connsiteX5" fmla="*/ 3431553 w 4000621"/>
              <a:gd name="connsiteY5" fmla="*/ 1637439 h 2215616"/>
              <a:gd name="connsiteX6" fmla="*/ 3860521 w 4000621"/>
              <a:gd name="connsiteY6" fmla="*/ 1805298 h 2215616"/>
              <a:gd name="connsiteX7" fmla="*/ 4000500 w 4000621"/>
              <a:gd name="connsiteY7" fmla="*/ 2215616 h 2215616"/>
              <a:gd name="connsiteX8" fmla="*/ 0 w 4000621"/>
              <a:gd name="connsiteY8" fmla="*/ 2215616 h 2215616"/>
              <a:gd name="connsiteX9" fmla="*/ 0 w 4000621"/>
              <a:gd name="connsiteY9" fmla="*/ 5816 h 22156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00621" h="2215616">
                <a:moveTo>
                  <a:pt x="0" y="5816"/>
                </a:moveTo>
                <a:cubicBezTo>
                  <a:pt x="0" y="5816"/>
                  <a:pt x="647700" y="-60859"/>
                  <a:pt x="913695" y="257286"/>
                </a:cubicBezTo>
                <a:cubicBezTo>
                  <a:pt x="1039349" y="407581"/>
                  <a:pt x="995172" y="511356"/>
                  <a:pt x="1137504" y="760854"/>
                </a:cubicBezTo>
                <a:cubicBezTo>
                  <a:pt x="1192330" y="856951"/>
                  <a:pt x="1423988" y="1263059"/>
                  <a:pt x="1790281" y="1357681"/>
                </a:cubicBezTo>
                <a:cubicBezTo>
                  <a:pt x="2248814" y="1476124"/>
                  <a:pt x="2495026" y="997112"/>
                  <a:pt x="2872026" y="1152522"/>
                </a:cubicBezTo>
                <a:cubicBezTo>
                  <a:pt x="3123105" y="1256030"/>
                  <a:pt x="3084157" y="1497460"/>
                  <a:pt x="3431553" y="1637439"/>
                </a:cubicBezTo>
                <a:cubicBezTo>
                  <a:pt x="3621034" y="1713792"/>
                  <a:pt x="3733543" y="1699504"/>
                  <a:pt x="3860521" y="1805298"/>
                </a:cubicBezTo>
                <a:cubicBezTo>
                  <a:pt x="4010025" y="1929866"/>
                  <a:pt x="4000500" y="2215616"/>
                  <a:pt x="4000500" y="2215616"/>
                </a:cubicBezTo>
                <a:lnTo>
                  <a:pt x="0" y="2215616"/>
                </a:lnTo>
                <a:lnTo>
                  <a:pt x="0" y="5816"/>
                </a:lnTo>
                <a:close/>
              </a:path>
            </a:pathLst>
          </a:custGeom>
          <a:solidFill>
            <a:schemeClr val="accent5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D"/>
          </a:p>
        </p:txBody>
      </p:sp>
      <p:sp>
        <p:nvSpPr>
          <p:cNvPr id="11" name="Graphic 10" descr="An organic corner shape">
            <a:extLst>
              <a:ext uri="{FF2B5EF4-FFF2-40B4-BE49-F238E27FC236}">
                <a16:creationId xmlns:a16="http://schemas.microsoft.com/office/drawing/2014/main" id="{CD69622F-F750-4B43-9345-542676164308}"/>
              </a:ext>
            </a:extLst>
          </p:cNvPr>
          <p:cNvSpPr/>
          <p:nvPr userDrawn="1"/>
        </p:nvSpPr>
        <p:spPr>
          <a:xfrm flipH="1">
            <a:off x="-2991" y="0"/>
            <a:ext cx="4960001" cy="1363913"/>
          </a:xfrm>
          <a:custGeom>
            <a:avLst/>
            <a:gdLst>
              <a:gd name="connsiteX0" fmla="*/ 4000481 w 4000480"/>
              <a:gd name="connsiteY0" fmla="*/ 1363913 h 1363913"/>
              <a:gd name="connsiteX1" fmla="*/ 4000481 w 4000480"/>
              <a:gd name="connsiteY1" fmla="*/ 0 h 1363913"/>
              <a:gd name="connsiteX2" fmla="*/ 0 w 4000480"/>
              <a:gd name="connsiteY2" fmla="*/ 1743 h 1363913"/>
              <a:gd name="connsiteX3" fmla="*/ 1406281 w 4000480"/>
              <a:gd name="connsiteY3" fmla="*/ 945090 h 1363913"/>
              <a:gd name="connsiteX4" fmla="*/ 2463175 w 4000480"/>
              <a:gd name="connsiteY4" fmla="*/ 787870 h 1363913"/>
              <a:gd name="connsiteX5" fmla="*/ 2751420 w 4000480"/>
              <a:gd name="connsiteY5" fmla="*/ 1207132 h 1363913"/>
              <a:gd name="connsiteX6" fmla="*/ 3659829 w 4000480"/>
              <a:gd name="connsiteY6" fmla="*/ 1032443 h 1363913"/>
              <a:gd name="connsiteX7" fmla="*/ 4000481 w 4000480"/>
              <a:gd name="connsiteY7" fmla="*/ 1363913 h 1363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00480" h="1363913">
                <a:moveTo>
                  <a:pt x="4000481" y="1363913"/>
                </a:moveTo>
                <a:lnTo>
                  <a:pt x="4000481" y="0"/>
                </a:lnTo>
                <a:lnTo>
                  <a:pt x="0" y="1743"/>
                </a:lnTo>
                <a:cubicBezTo>
                  <a:pt x="0" y="1743"/>
                  <a:pt x="552431" y="945090"/>
                  <a:pt x="1406281" y="945090"/>
                </a:cubicBezTo>
                <a:cubicBezTo>
                  <a:pt x="1818170" y="945090"/>
                  <a:pt x="2191864" y="600570"/>
                  <a:pt x="2463175" y="787870"/>
                </a:cubicBezTo>
                <a:cubicBezTo>
                  <a:pt x="2644464" y="913019"/>
                  <a:pt x="2573550" y="1121759"/>
                  <a:pt x="2751420" y="1207132"/>
                </a:cubicBezTo>
                <a:cubicBezTo>
                  <a:pt x="3018806" y="1335472"/>
                  <a:pt x="3318224" y="930573"/>
                  <a:pt x="3659829" y="1032443"/>
                </a:cubicBezTo>
                <a:cubicBezTo>
                  <a:pt x="3837137" y="1085307"/>
                  <a:pt x="4000481" y="1363913"/>
                  <a:pt x="4000481" y="1363913"/>
                </a:cubicBezTo>
                <a:close/>
              </a:path>
            </a:pathLst>
          </a:custGeom>
          <a:solidFill>
            <a:schemeClr val="accent5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D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D1908B3-4666-4D51-B81B-397CB8DB8CDD}"/>
              </a:ext>
            </a:extLst>
          </p:cNvPr>
          <p:cNvSpPr/>
          <p:nvPr userDrawn="1"/>
        </p:nvSpPr>
        <p:spPr>
          <a:xfrm rot="10800000">
            <a:off x="10668754" y="4000"/>
            <a:ext cx="1523246" cy="1300934"/>
          </a:xfrm>
          <a:custGeom>
            <a:avLst/>
            <a:gdLst>
              <a:gd name="connsiteX0" fmla="*/ 0 w 889000"/>
              <a:gd name="connsiteY0" fmla="*/ 0 h 889000"/>
              <a:gd name="connsiteX1" fmla="*/ 889000 w 889000"/>
              <a:gd name="connsiteY1" fmla="*/ 889000 h 889000"/>
              <a:gd name="connsiteX2" fmla="*/ 0 w 889000"/>
              <a:gd name="connsiteY2" fmla="*/ 889000 h 889000"/>
              <a:gd name="connsiteX3" fmla="*/ 0 w 889000"/>
              <a:gd name="connsiteY3" fmla="*/ 0 h 88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89000" h="889000">
                <a:moveTo>
                  <a:pt x="0" y="0"/>
                </a:moveTo>
                <a:cubicBezTo>
                  <a:pt x="490981" y="0"/>
                  <a:pt x="889000" y="398019"/>
                  <a:pt x="889000" y="889000"/>
                </a:cubicBezTo>
                <a:lnTo>
                  <a:pt x="0" y="889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FB8773DF-41E7-4FB0-94A2-19153AB20E43}"/>
              </a:ext>
            </a:extLst>
          </p:cNvPr>
          <p:cNvSpPr/>
          <p:nvPr userDrawn="1"/>
        </p:nvSpPr>
        <p:spPr>
          <a:xfrm>
            <a:off x="8466" y="93134"/>
            <a:ext cx="4428067" cy="1583266"/>
          </a:xfrm>
          <a:custGeom>
            <a:avLst/>
            <a:gdLst>
              <a:gd name="connsiteX0" fmla="*/ 0 w 5588000"/>
              <a:gd name="connsiteY0" fmla="*/ 1625600 h 1625600"/>
              <a:gd name="connsiteX1" fmla="*/ 419100 w 5588000"/>
              <a:gd name="connsiteY1" fmla="*/ 1282700 h 1625600"/>
              <a:gd name="connsiteX2" fmla="*/ 889000 w 5588000"/>
              <a:gd name="connsiteY2" fmla="*/ 1384300 h 1625600"/>
              <a:gd name="connsiteX3" fmla="*/ 1790700 w 5588000"/>
              <a:gd name="connsiteY3" fmla="*/ 1587500 h 1625600"/>
              <a:gd name="connsiteX4" fmla="*/ 2222500 w 5588000"/>
              <a:gd name="connsiteY4" fmla="*/ 1054100 h 1625600"/>
              <a:gd name="connsiteX5" fmla="*/ 3327400 w 5588000"/>
              <a:gd name="connsiteY5" fmla="*/ 1358900 h 1625600"/>
              <a:gd name="connsiteX6" fmla="*/ 4851400 w 5588000"/>
              <a:gd name="connsiteY6" fmla="*/ 939800 h 1625600"/>
              <a:gd name="connsiteX7" fmla="*/ 5588000 w 5588000"/>
              <a:gd name="connsiteY7" fmla="*/ 0 h 1625600"/>
              <a:gd name="connsiteX0" fmla="*/ 0 w 5588000"/>
              <a:gd name="connsiteY0" fmla="*/ 1625600 h 1625600"/>
              <a:gd name="connsiteX1" fmla="*/ 419100 w 5588000"/>
              <a:gd name="connsiteY1" fmla="*/ 1282700 h 1625600"/>
              <a:gd name="connsiteX2" fmla="*/ 889000 w 5588000"/>
              <a:gd name="connsiteY2" fmla="*/ 1384300 h 1625600"/>
              <a:gd name="connsiteX3" fmla="*/ 1790700 w 5588000"/>
              <a:gd name="connsiteY3" fmla="*/ 1587500 h 1625600"/>
              <a:gd name="connsiteX4" fmla="*/ 2146300 w 5588000"/>
              <a:gd name="connsiteY4" fmla="*/ 944033 h 1625600"/>
              <a:gd name="connsiteX5" fmla="*/ 3327400 w 5588000"/>
              <a:gd name="connsiteY5" fmla="*/ 1358900 h 1625600"/>
              <a:gd name="connsiteX6" fmla="*/ 4851400 w 5588000"/>
              <a:gd name="connsiteY6" fmla="*/ 939800 h 1625600"/>
              <a:gd name="connsiteX7" fmla="*/ 5588000 w 5588000"/>
              <a:gd name="connsiteY7" fmla="*/ 0 h 1625600"/>
              <a:gd name="connsiteX0" fmla="*/ 0 w 5588000"/>
              <a:gd name="connsiteY0" fmla="*/ 1625600 h 1625600"/>
              <a:gd name="connsiteX1" fmla="*/ 419100 w 5588000"/>
              <a:gd name="connsiteY1" fmla="*/ 1282700 h 1625600"/>
              <a:gd name="connsiteX2" fmla="*/ 889000 w 5588000"/>
              <a:gd name="connsiteY2" fmla="*/ 1384300 h 1625600"/>
              <a:gd name="connsiteX3" fmla="*/ 1676400 w 5588000"/>
              <a:gd name="connsiteY3" fmla="*/ 1447800 h 1625600"/>
              <a:gd name="connsiteX4" fmla="*/ 2146300 w 5588000"/>
              <a:gd name="connsiteY4" fmla="*/ 944033 h 1625600"/>
              <a:gd name="connsiteX5" fmla="*/ 3327400 w 5588000"/>
              <a:gd name="connsiteY5" fmla="*/ 1358900 h 1625600"/>
              <a:gd name="connsiteX6" fmla="*/ 4851400 w 5588000"/>
              <a:gd name="connsiteY6" fmla="*/ 939800 h 1625600"/>
              <a:gd name="connsiteX7" fmla="*/ 5588000 w 5588000"/>
              <a:gd name="connsiteY7" fmla="*/ 0 h 1625600"/>
              <a:gd name="connsiteX0" fmla="*/ 0 w 5588000"/>
              <a:gd name="connsiteY0" fmla="*/ 1625600 h 1625600"/>
              <a:gd name="connsiteX1" fmla="*/ 419100 w 5588000"/>
              <a:gd name="connsiteY1" fmla="*/ 1282700 h 1625600"/>
              <a:gd name="connsiteX2" fmla="*/ 889000 w 5588000"/>
              <a:gd name="connsiteY2" fmla="*/ 1384300 h 1625600"/>
              <a:gd name="connsiteX3" fmla="*/ 1676400 w 5588000"/>
              <a:gd name="connsiteY3" fmla="*/ 1447800 h 1625600"/>
              <a:gd name="connsiteX4" fmla="*/ 2146300 w 5588000"/>
              <a:gd name="connsiteY4" fmla="*/ 944033 h 1625600"/>
              <a:gd name="connsiteX5" fmla="*/ 3208867 w 5588000"/>
              <a:gd name="connsiteY5" fmla="*/ 1278467 h 1625600"/>
              <a:gd name="connsiteX6" fmla="*/ 4851400 w 5588000"/>
              <a:gd name="connsiteY6" fmla="*/ 939800 h 1625600"/>
              <a:gd name="connsiteX7" fmla="*/ 5588000 w 5588000"/>
              <a:gd name="connsiteY7" fmla="*/ 0 h 1625600"/>
              <a:gd name="connsiteX0" fmla="*/ 0 w 5588000"/>
              <a:gd name="connsiteY0" fmla="*/ 1625600 h 1625600"/>
              <a:gd name="connsiteX1" fmla="*/ 419100 w 5588000"/>
              <a:gd name="connsiteY1" fmla="*/ 1282700 h 1625600"/>
              <a:gd name="connsiteX2" fmla="*/ 889000 w 5588000"/>
              <a:gd name="connsiteY2" fmla="*/ 1384300 h 1625600"/>
              <a:gd name="connsiteX3" fmla="*/ 1676400 w 5588000"/>
              <a:gd name="connsiteY3" fmla="*/ 1447800 h 1625600"/>
              <a:gd name="connsiteX4" fmla="*/ 2146300 w 5588000"/>
              <a:gd name="connsiteY4" fmla="*/ 944033 h 1625600"/>
              <a:gd name="connsiteX5" fmla="*/ 3208867 w 5588000"/>
              <a:gd name="connsiteY5" fmla="*/ 1278467 h 1625600"/>
              <a:gd name="connsiteX6" fmla="*/ 4699000 w 5588000"/>
              <a:gd name="connsiteY6" fmla="*/ 842433 h 1625600"/>
              <a:gd name="connsiteX7" fmla="*/ 5588000 w 5588000"/>
              <a:gd name="connsiteY7" fmla="*/ 0 h 1625600"/>
              <a:gd name="connsiteX0" fmla="*/ 0 w 5588000"/>
              <a:gd name="connsiteY0" fmla="*/ 1625600 h 1625600"/>
              <a:gd name="connsiteX1" fmla="*/ 419100 w 5588000"/>
              <a:gd name="connsiteY1" fmla="*/ 1282700 h 1625600"/>
              <a:gd name="connsiteX2" fmla="*/ 1676400 w 5588000"/>
              <a:gd name="connsiteY2" fmla="*/ 1447800 h 1625600"/>
              <a:gd name="connsiteX3" fmla="*/ 2146300 w 5588000"/>
              <a:gd name="connsiteY3" fmla="*/ 944033 h 1625600"/>
              <a:gd name="connsiteX4" fmla="*/ 3208867 w 5588000"/>
              <a:gd name="connsiteY4" fmla="*/ 1278467 h 1625600"/>
              <a:gd name="connsiteX5" fmla="*/ 4699000 w 5588000"/>
              <a:gd name="connsiteY5" fmla="*/ 842433 h 1625600"/>
              <a:gd name="connsiteX6" fmla="*/ 5588000 w 5588000"/>
              <a:gd name="connsiteY6" fmla="*/ 0 h 1625600"/>
              <a:gd name="connsiteX0" fmla="*/ 0 w 5588000"/>
              <a:gd name="connsiteY0" fmla="*/ 1625600 h 1625600"/>
              <a:gd name="connsiteX1" fmla="*/ 419100 w 5588000"/>
              <a:gd name="connsiteY1" fmla="*/ 1282700 h 1625600"/>
              <a:gd name="connsiteX2" fmla="*/ 1625600 w 5588000"/>
              <a:gd name="connsiteY2" fmla="*/ 1515534 h 1625600"/>
              <a:gd name="connsiteX3" fmla="*/ 2146300 w 5588000"/>
              <a:gd name="connsiteY3" fmla="*/ 944033 h 1625600"/>
              <a:gd name="connsiteX4" fmla="*/ 3208867 w 5588000"/>
              <a:gd name="connsiteY4" fmla="*/ 1278467 h 1625600"/>
              <a:gd name="connsiteX5" fmla="*/ 4699000 w 5588000"/>
              <a:gd name="connsiteY5" fmla="*/ 842433 h 1625600"/>
              <a:gd name="connsiteX6" fmla="*/ 5588000 w 5588000"/>
              <a:gd name="connsiteY6" fmla="*/ 0 h 1625600"/>
              <a:gd name="connsiteX0" fmla="*/ 0 w 5588000"/>
              <a:gd name="connsiteY0" fmla="*/ 1574800 h 1574800"/>
              <a:gd name="connsiteX1" fmla="*/ 419100 w 5588000"/>
              <a:gd name="connsiteY1" fmla="*/ 1282700 h 1574800"/>
              <a:gd name="connsiteX2" fmla="*/ 1625600 w 5588000"/>
              <a:gd name="connsiteY2" fmla="*/ 1515534 h 1574800"/>
              <a:gd name="connsiteX3" fmla="*/ 2146300 w 5588000"/>
              <a:gd name="connsiteY3" fmla="*/ 944033 h 1574800"/>
              <a:gd name="connsiteX4" fmla="*/ 3208867 w 5588000"/>
              <a:gd name="connsiteY4" fmla="*/ 1278467 h 1574800"/>
              <a:gd name="connsiteX5" fmla="*/ 4699000 w 5588000"/>
              <a:gd name="connsiteY5" fmla="*/ 842433 h 1574800"/>
              <a:gd name="connsiteX6" fmla="*/ 5588000 w 5588000"/>
              <a:gd name="connsiteY6" fmla="*/ 0 h 1574800"/>
              <a:gd name="connsiteX0" fmla="*/ 0 w 5579533"/>
              <a:gd name="connsiteY0" fmla="*/ 1701800 h 1701800"/>
              <a:gd name="connsiteX1" fmla="*/ 410633 w 5579533"/>
              <a:gd name="connsiteY1" fmla="*/ 1282700 h 1701800"/>
              <a:gd name="connsiteX2" fmla="*/ 1617133 w 5579533"/>
              <a:gd name="connsiteY2" fmla="*/ 1515534 h 1701800"/>
              <a:gd name="connsiteX3" fmla="*/ 2137833 w 5579533"/>
              <a:gd name="connsiteY3" fmla="*/ 944033 h 1701800"/>
              <a:gd name="connsiteX4" fmla="*/ 3200400 w 5579533"/>
              <a:gd name="connsiteY4" fmla="*/ 1278467 h 1701800"/>
              <a:gd name="connsiteX5" fmla="*/ 4690533 w 5579533"/>
              <a:gd name="connsiteY5" fmla="*/ 842433 h 1701800"/>
              <a:gd name="connsiteX6" fmla="*/ 5579533 w 5579533"/>
              <a:gd name="connsiteY6" fmla="*/ 0 h 1701800"/>
              <a:gd name="connsiteX0" fmla="*/ 0 w 5562600"/>
              <a:gd name="connsiteY0" fmla="*/ 1811866 h 1811866"/>
              <a:gd name="connsiteX1" fmla="*/ 410633 w 5562600"/>
              <a:gd name="connsiteY1" fmla="*/ 1392766 h 1811866"/>
              <a:gd name="connsiteX2" fmla="*/ 1617133 w 5562600"/>
              <a:gd name="connsiteY2" fmla="*/ 1625600 h 1811866"/>
              <a:gd name="connsiteX3" fmla="*/ 2137833 w 5562600"/>
              <a:gd name="connsiteY3" fmla="*/ 1054099 h 1811866"/>
              <a:gd name="connsiteX4" fmla="*/ 3200400 w 5562600"/>
              <a:gd name="connsiteY4" fmla="*/ 1388533 h 1811866"/>
              <a:gd name="connsiteX5" fmla="*/ 4690533 w 5562600"/>
              <a:gd name="connsiteY5" fmla="*/ 952499 h 1811866"/>
              <a:gd name="connsiteX6" fmla="*/ 5562600 w 5562600"/>
              <a:gd name="connsiteY6" fmla="*/ 0 h 1811866"/>
              <a:gd name="connsiteX0" fmla="*/ 0 w 5456767"/>
              <a:gd name="connsiteY0" fmla="*/ 1684866 h 1684866"/>
              <a:gd name="connsiteX1" fmla="*/ 410633 w 5456767"/>
              <a:gd name="connsiteY1" fmla="*/ 1265766 h 1684866"/>
              <a:gd name="connsiteX2" fmla="*/ 1617133 w 5456767"/>
              <a:gd name="connsiteY2" fmla="*/ 1498600 h 1684866"/>
              <a:gd name="connsiteX3" fmla="*/ 2137833 w 5456767"/>
              <a:gd name="connsiteY3" fmla="*/ 927099 h 1684866"/>
              <a:gd name="connsiteX4" fmla="*/ 3200400 w 5456767"/>
              <a:gd name="connsiteY4" fmla="*/ 1261533 h 1684866"/>
              <a:gd name="connsiteX5" fmla="*/ 4690533 w 5456767"/>
              <a:gd name="connsiteY5" fmla="*/ 825499 h 1684866"/>
              <a:gd name="connsiteX6" fmla="*/ 5456767 w 5456767"/>
              <a:gd name="connsiteY6" fmla="*/ 0 h 1684866"/>
              <a:gd name="connsiteX0" fmla="*/ 0 w 5456767"/>
              <a:gd name="connsiteY0" fmla="*/ 1684866 h 1684866"/>
              <a:gd name="connsiteX1" fmla="*/ 410633 w 5456767"/>
              <a:gd name="connsiteY1" fmla="*/ 1265766 h 1684866"/>
              <a:gd name="connsiteX2" fmla="*/ 1617133 w 5456767"/>
              <a:gd name="connsiteY2" fmla="*/ 1498600 h 1684866"/>
              <a:gd name="connsiteX3" fmla="*/ 2137833 w 5456767"/>
              <a:gd name="connsiteY3" fmla="*/ 927099 h 1684866"/>
              <a:gd name="connsiteX4" fmla="*/ 3200400 w 5456767"/>
              <a:gd name="connsiteY4" fmla="*/ 1261533 h 1684866"/>
              <a:gd name="connsiteX5" fmla="*/ 5456767 w 5456767"/>
              <a:gd name="connsiteY5" fmla="*/ 0 h 1684866"/>
              <a:gd name="connsiteX0" fmla="*/ 0 w 5456767"/>
              <a:gd name="connsiteY0" fmla="*/ 1684866 h 1684866"/>
              <a:gd name="connsiteX1" fmla="*/ 410633 w 5456767"/>
              <a:gd name="connsiteY1" fmla="*/ 1265766 h 1684866"/>
              <a:gd name="connsiteX2" fmla="*/ 1617133 w 5456767"/>
              <a:gd name="connsiteY2" fmla="*/ 1498600 h 1684866"/>
              <a:gd name="connsiteX3" fmla="*/ 2137833 w 5456767"/>
              <a:gd name="connsiteY3" fmla="*/ 927099 h 1684866"/>
              <a:gd name="connsiteX4" fmla="*/ 3200400 w 5456767"/>
              <a:gd name="connsiteY4" fmla="*/ 1261533 h 1684866"/>
              <a:gd name="connsiteX5" fmla="*/ 5456767 w 5456767"/>
              <a:gd name="connsiteY5" fmla="*/ 0 h 1684866"/>
              <a:gd name="connsiteX0" fmla="*/ 0 w 5456767"/>
              <a:gd name="connsiteY0" fmla="*/ 1684866 h 1684866"/>
              <a:gd name="connsiteX1" fmla="*/ 410633 w 5456767"/>
              <a:gd name="connsiteY1" fmla="*/ 1265766 h 1684866"/>
              <a:gd name="connsiteX2" fmla="*/ 1617133 w 5456767"/>
              <a:gd name="connsiteY2" fmla="*/ 1498600 h 1684866"/>
              <a:gd name="connsiteX3" fmla="*/ 2137833 w 5456767"/>
              <a:gd name="connsiteY3" fmla="*/ 927099 h 1684866"/>
              <a:gd name="connsiteX4" fmla="*/ 3200400 w 5456767"/>
              <a:gd name="connsiteY4" fmla="*/ 1261533 h 1684866"/>
              <a:gd name="connsiteX5" fmla="*/ 5456767 w 5456767"/>
              <a:gd name="connsiteY5" fmla="*/ 0 h 1684866"/>
              <a:gd name="connsiteX0" fmla="*/ 0 w 5456767"/>
              <a:gd name="connsiteY0" fmla="*/ 1684866 h 1684866"/>
              <a:gd name="connsiteX1" fmla="*/ 410633 w 5456767"/>
              <a:gd name="connsiteY1" fmla="*/ 1265766 h 1684866"/>
              <a:gd name="connsiteX2" fmla="*/ 1617133 w 5456767"/>
              <a:gd name="connsiteY2" fmla="*/ 1498600 h 1684866"/>
              <a:gd name="connsiteX3" fmla="*/ 2137833 w 5456767"/>
              <a:gd name="connsiteY3" fmla="*/ 927099 h 1684866"/>
              <a:gd name="connsiteX4" fmla="*/ 3200400 w 5456767"/>
              <a:gd name="connsiteY4" fmla="*/ 1261533 h 1684866"/>
              <a:gd name="connsiteX5" fmla="*/ 3983567 w 5456767"/>
              <a:gd name="connsiteY5" fmla="*/ 1079499 h 1684866"/>
              <a:gd name="connsiteX6" fmla="*/ 5456767 w 5456767"/>
              <a:gd name="connsiteY6" fmla="*/ 0 h 1684866"/>
              <a:gd name="connsiteX0" fmla="*/ 0 w 5456767"/>
              <a:gd name="connsiteY0" fmla="*/ 1684866 h 1684866"/>
              <a:gd name="connsiteX1" fmla="*/ 410633 w 5456767"/>
              <a:gd name="connsiteY1" fmla="*/ 1265766 h 1684866"/>
              <a:gd name="connsiteX2" fmla="*/ 1617133 w 5456767"/>
              <a:gd name="connsiteY2" fmla="*/ 1498600 h 1684866"/>
              <a:gd name="connsiteX3" fmla="*/ 2137833 w 5456767"/>
              <a:gd name="connsiteY3" fmla="*/ 927099 h 1684866"/>
              <a:gd name="connsiteX4" fmla="*/ 3983567 w 5456767"/>
              <a:gd name="connsiteY4" fmla="*/ 1079499 h 1684866"/>
              <a:gd name="connsiteX5" fmla="*/ 5456767 w 5456767"/>
              <a:gd name="connsiteY5" fmla="*/ 0 h 1684866"/>
              <a:gd name="connsiteX0" fmla="*/ 0 w 5456767"/>
              <a:gd name="connsiteY0" fmla="*/ 1684866 h 1684866"/>
              <a:gd name="connsiteX1" fmla="*/ 410633 w 5456767"/>
              <a:gd name="connsiteY1" fmla="*/ 1265766 h 1684866"/>
              <a:gd name="connsiteX2" fmla="*/ 1617133 w 5456767"/>
              <a:gd name="connsiteY2" fmla="*/ 1498600 h 1684866"/>
              <a:gd name="connsiteX3" fmla="*/ 2137833 w 5456767"/>
              <a:gd name="connsiteY3" fmla="*/ 927099 h 1684866"/>
              <a:gd name="connsiteX4" fmla="*/ 3983567 w 5456767"/>
              <a:gd name="connsiteY4" fmla="*/ 1079499 h 1684866"/>
              <a:gd name="connsiteX5" fmla="*/ 5456767 w 5456767"/>
              <a:gd name="connsiteY5" fmla="*/ 0 h 1684866"/>
              <a:gd name="connsiteX0" fmla="*/ 0 w 4428067"/>
              <a:gd name="connsiteY0" fmla="*/ 1583266 h 1583266"/>
              <a:gd name="connsiteX1" fmla="*/ 410633 w 4428067"/>
              <a:gd name="connsiteY1" fmla="*/ 1164166 h 1583266"/>
              <a:gd name="connsiteX2" fmla="*/ 1617133 w 4428067"/>
              <a:gd name="connsiteY2" fmla="*/ 1397000 h 1583266"/>
              <a:gd name="connsiteX3" fmla="*/ 2137833 w 4428067"/>
              <a:gd name="connsiteY3" fmla="*/ 825499 h 1583266"/>
              <a:gd name="connsiteX4" fmla="*/ 3983567 w 4428067"/>
              <a:gd name="connsiteY4" fmla="*/ 977899 h 1583266"/>
              <a:gd name="connsiteX5" fmla="*/ 4428067 w 4428067"/>
              <a:gd name="connsiteY5" fmla="*/ 0 h 1583266"/>
              <a:gd name="connsiteX0" fmla="*/ 0 w 4428067"/>
              <a:gd name="connsiteY0" fmla="*/ 1583266 h 1583266"/>
              <a:gd name="connsiteX1" fmla="*/ 410633 w 4428067"/>
              <a:gd name="connsiteY1" fmla="*/ 1164166 h 1583266"/>
              <a:gd name="connsiteX2" fmla="*/ 1617133 w 4428067"/>
              <a:gd name="connsiteY2" fmla="*/ 1397000 h 1583266"/>
              <a:gd name="connsiteX3" fmla="*/ 2137833 w 4428067"/>
              <a:gd name="connsiteY3" fmla="*/ 825499 h 1583266"/>
              <a:gd name="connsiteX4" fmla="*/ 4066117 w 4428067"/>
              <a:gd name="connsiteY4" fmla="*/ 793749 h 1583266"/>
              <a:gd name="connsiteX5" fmla="*/ 4428067 w 4428067"/>
              <a:gd name="connsiteY5" fmla="*/ 0 h 1583266"/>
              <a:gd name="connsiteX0" fmla="*/ 0 w 4428067"/>
              <a:gd name="connsiteY0" fmla="*/ 1583266 h 1583266"/>
              <a:gd name="connsiteX1" fmla="*/ 410633 w 4428067"/>
              <a:gd name="connsiteY1" fmla="*/ 1164166 h 1583266"/>
              <a:gd name="connsiteX2" fmla="*/ 1570566 w 4428067"/>
              <a:gd name="connsiteY2" fmla="*/ 1299634 h 1583266"/>
              <a:gd name="connsiteX3" fmla="*/ 2137833 w 4428067"/>
              <a:gd name="connsiteY3" fmla="*/ 825499 h 1583266"/>
              <a:gd name="connsiteX4" fmla="*/ 4066117 w 4428067"/>
              <a:gd name="connsiteY4" fmla="*/ 793749 h 1583266"/>
              <a:gd name="connsiteX5" fmla="*/ 4428067 w 4428067"/>
              <a:gd name="connsiteY5" fmla="*/ 0 h 1583266"/>
              <a:gd name="connsiteX0" fmla="*/ 0 w 4428067"/>
              <a:gd name="connsiteY0" fmla="*/ 1583266 h 1583266"/>
              <a:gd name="connsiteX1" fmla="*/ 440266 w 4428067"/>
              <a:gd name="connsiteY1" fmla="*/ 1071032 h 1583266"/>
              <a:gd name="connsiteX2" fmla="*/ 1570566 w 4428067"/>
              <a:gd name="connsiteY2" fmla="*/ 1299634 h 1583266"/>
              <a:gd name="connsiteX3" fmla="*/ 2137833 w 4428067"/>
              <a:gd name="connsiteY3" fmla="*/ 825499 h 1583266"/>
              <a:gd name="connsiteX4" fmla="*/ 4066117 w 4428067"/>
              <a:gd name="connsiteY4" fmla="*/ 793749 h 1583266"/>
              <a:gd name="connsiteX5" fmla="*/ 4428067 w 4428067"/>
              <a:gd name="connsiteY5" fmla="*/ 0 h 1583266"/>
              <a:gd name="connsiteX0" fmla="*/ 0 w 4428067"/>
              <a:gd name="connsiteY0" fmla="*/ 1583266 h 1583266"/>
              <a:gd name="connsiteX1" fmla="*/ 440266 w 4428067"/>
              <a:gd name="connsiteY1" fmla="*/ 1071032 h 1583266"/>
              <a:gd name="connsiteX2" fmla="*/ 1570566 w 4428067"/>
              <a:gd name="connsiteY2" fmla="*/ 1299634 h 1583266"/>
              <a:gd name="connsiteX3" fmla="*/ 2004483 w 4428067"/>
              <a:gd name="connsiteY3" fmla="*/ 736599 h 1583266"/>
              <a:gd name="connsiteX4" fmla="*/ 4066117 w 4428067"/>
              <a:gd name="connsiteY4" fmla="*/ 793749 h 1583266"/>
              <a:gd name="connsiteX5" fmla="*/ 4428067 w 4428067"/>
              <a:gd name="connsiteY5" fmla="*/ 0 h 1583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28067" h="1583266">
                <a:moveTo>
                  <a:pt x="0" y="1583266"/>
                </a:moveTo>
                <a:cubicBezTo>
                  <a:pt x="135466" y="1431924"/>
                  <a:pt x="178505" y="1118304"/>
                  <a:pt x="440266" y="1071032"/>
                </a:cubicBezTo>
                <a:cubicBezTo>
                  <a:pt x="702027" y="1023760"/>
                  <a:pt x="1309863" y="1355373"/>
                  <a:pt x="1570566" y="1299634"/>
                </a:cubicBezTo>
                <a:cubicBezTo>
                  <a:pt x="1831269" y="1243895"/>
                  <a:pt x="1588558" y="820913"/>
                  <a:pt x="2004483" y="736599"/>
                </a:cubicBezTo>
                <a:cubicBezTo>
                  <a:pt x="2420408" y="652285"/>
                  <a:pt x="3182761" y="1291166"/>
                  <a:pt x="4066117" y="793749"/>
                </a:cubicBezTo>
                <a:cubicBezTo>
                  <a:pt x="4442178" y="583494"/>
                  <a:pt x="4182534" y="179916"/>
                  <a:pt x="4428067" y="0"/>
                </a:cubicBezTo>
              </a:path>
            </a:pathLst>
          </a:cu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8DC195F3-B201-4DCE-AB35-C5969F3D0C16}"/>
              </a:ext>
            </a:extLst>
          </p:cNvPr>
          <p:cNvSpPr/>
          <p:nvPr userDrawn="1"/>
        </p:nvSpPr>
        <p:spPr>
          <a:xfrm>
            <a:off x="8460828" y="4499316"/>
            <a:ext cx="3776190" cy="1922504"/>
          </a:xfrm>
          <a:custGeom>
            <a:avLst/>
            <a:gdLst>
              <a:gd name="connsiteX0" fmla="*/ 3710151 w 3710151"/>
              <a:gd name="connsiteY0" fmla="*/ 138913 h 2440679"/>
              <a:gd name="connsiteX1" fmla="*/ 2848303 w 3710151"/>
              <a:gd name="connsiteY1" fmla="*/ 170444 h 2440679"/>
              <a:gd name="connsiteX2" fmla="*/ 1807779 w 3710151"/>
              <a:gd name="connsiteY2" fmla="*/ 1831079 h 2440679"/>
              <a:gd name="connsiteX3" fmla="*/ 1019503 w 3710151"/>
              <a:gd name="connsiteY3" fmla="*/ 1547299 h 2440679"/>
              <a:gd name="connsiteX4" fmla="*/ 546538 w 3710151"/>
              <a:gd name="connsiteY4" fmla="*/ 1946692 h 2440679"/>
              <a:gd name="connsiteX5" fmla="*/ 0 w 3710151"/>
              <a:gd name="connsiteY5" fmla="*/ 2440679 h 2440679"/>
              <a:gd name="connsiteX0" fmla="*/ 3710151 w 3710151"/>
              <a:gd name="connsiteY0" fmla="*/ 36494 h 2338260"/>
              <a:gd name="connsiteX1" fmla="*/ 2579063 w 3710151"/>
              <a:gd name="connsiteY1" fmla="*/ 408385 h 2338260"/>
              <a:gd name="connsiteX2" fmla="*/ 1807779 w 3710151"/>
              <a:gd name="connsiteY2" fmla="*/ 1728660 h 2338260"/>
              <a:gd name="connsiteX3" fmla="*/ 1019503 w 3710151"/>
              <a:gd name="connsiteY3" fmla="*/ 1444880 h 2338260"/>
              <a:gd name="connsiteX4" fmla="*/ 546538 w 3710151"/>
              <a:gd name="connsiteY4" fmla="*/ 1844273 h 2338260"/>
              <a:gd name="connsiteX5" fmla="*/ 0 w 3710151"/>
              <a:gd name="connsiteY5" fmla="*/ 2338260 h 2338260"/>
              <a:gd name="connsiteX0" fmla="*/ 3826991 w 3826991"/>
              <a:gd name="connsiteY0" fmla="*/ 50247 h 2235173"/>
              <a:gd name="connsiteX1" fmla="*/ 2579063 w 3826991"/>
              <a:gd name="connsiteY1" fmla="*/ 305298 h 2235173"/>
              <a:gd name="connsiteX2" fmla="*/ 1807779 w 3826991"/>
              <a:gd name="connsiteY2" fmla="*/ 1625573 h 2235173"/>
              <a:gd name="connsiteX3" fmla="*/ 1019503 w 3826991"/>
              <a:gd name="connsiteY3" fmla="*/ 1341793 h 2235173"/>
              <a:gd name="connsiteX4" fmla="*/ 546538 w 3826991"/>
              <a:gd name="connsiteY4" fmla="*/ 1741186 h 2235173"/>
              <a:gd name="connsiteX5" fmla="*/ 0 w 3826991"/>
              <a:gd name="connsiteY5" fmla="*/ 2235173 h 2235173"/>
              <a:gd name="connsiteX0" fmla="*/ 3826991 w 3826991"/>
              <a:gd name="connsiteY0" fmla="*/ 50247 h 2235173"/>
              <a:gd name="connsiteX1" fmla="*/ 2579063 w 3826991"/>
              <a:gd name="connsiteY1" fmla="*/ 305298 h 2235173"/>
              <a:gd name="connsiteX2" fmla="*/ 1807779 w 3826991"/>
              <a:gd name="connsiteY2" fmla="*/ 1625573 h 2235173"/>
              <a:gd name="connsiteX3" fmla="*/ 1019503 w 3826991"/>
              <a:gd name="connsiteY3" fmla="*/ 1341793 h 2235173"/>
              <a:gd name="connsiteX4" fmla="*/ 546538 w 3826991"/>
              <a:gd name="connsiteY4" fmla="*/ 1741186 h 2235173"/>
              <a:gd name="connsiteX5" fmla="*/ 0 w 3826991"/>
              <a:gd name="connsiteY5" fmla="*/ 2235173 h 2235173"/>
              <a:gd name="connsiteX0" fmla="*/ 3826991 w 3826991"/>
              <a:gd name="connsiteY0" fmla="*/ 40245 h 2225171"/>
              <a:gd name="connsiteX1" fmla="*/ 2467303 w 3826991"/>
              <a:gd name="connsiteY1" fmla="*/ 361336 h 2225171"/>
              <a:gd name="connsiteX2" fmla="*/ 1807779 w 3826991"/>
              <a:gd name="connsiteY2" fmla="*/ 1615571 h 2225171"/>
              <a:gd name="connsiteX3" fmla="*/ 1019503 w 3826991"/>
              <a:gd name="connsiteY3" fmla="*/ 1331791 h 2225171"/>
              <a:gd name="connsiteX4" fmla="*/ 546538 w 3826991"/>
              <a:gd name="connsiteY4" fmla="*/ 1731184 h 2225171"/>
              <a:gd name="connsiteX5" fmla="*/ 0 w 3826991"/>
              <a:gd name="connsiteY5" fmla="*/ 2225171 h 2225171"/>
              <a:gd name="connsiteX0" fmla="*/ 3826991 w 3826991"/>
              <a:gd name="connsiteY0" fmla="*/ 62378 h 2247304"/>
              <a:gd name="connsiteX1" fmla="*/ 2513023 w 3826991"/>
              <a:gd name="connsiteY1" fmla="*/ 261549 h 2247304"/>
              <a:gd name="connsiteX2" fmla="*/ 1807779 w 3826991"/>
              <a:gd name="connsiteY2" fmla="*/ 1637704 h 2247304"/>
              <a:gd name="connsiteX3" fmla="*/ 1019503 w 3826991"/>
              <a:gd name="connsiteY3" fmla="*/ 1353924 h 2247304"/>
              <a:gd name="connsiteX4" fmla="*/ 546538 w 3826991"/>
              <a:gd name="connsiteY4" fmla="*/ 1753317 h 2247304"/>
              <a:gd name="connsiteX5" fmla="*/ 0 w 3826991"/>
              <a:gd name="connsiteY5" fmla="*/ 2247304 h 2247304"/>
              <a:gd name="connsiteX0" fmla="*/ 3826991 w 3826991"/>
              <a:gd name="connsiteY0" fmla="*/ 62378 h 2247304"/>
              <a:gd name="connsiteX1" fmla="*/ 2513023 w 3826991"/>
              <a:gd name="connsiteY1" fmla="*/ 261549 h 2247304"/>
              <a:gd name="connsiteX2" fmla="*/ 1807779 w 3826991"/>
              <a:gd name="connsiteY2" fmla="*/ 1637704 h 2247304"/>
              <a:gd name="connsiteX3" fmla="*/ 1019503 w 3826991"/>
              <a:gd name="connsiteY3" fmla="*/ 1353924 h 2247304"/>
              <a:gd name="connsiteX4" fmla="*/ 444938 w 3826991"/>
              <a:gd name="connsiteY4" fmla="*/ 1819357 h 2247304"/>
              <a:gd name="connsiteX5" fmla="*/ 0 w 3826991"/>
              <a:gd name="connsiteY5" fmla="*/ 2247304 h 2247304"/>
              <a:gd name="connsiteX0" fmla="*/ 3826991 w 3826991"/>
              <a:gd name="connsiteY0" fmla="*/ 62378 h 2247304"/>
              <a:gd name="connsiteX1" fmla="*/ 2513023 w 3826991"/>
              <a:gd name="connsiteY1" fmla="*/ 261549 h 2247304"/>
              <a:gd name="connsiteX2" fmla="*/ 1807779 w 3826991"/>
              <a:gd name="connsiteY2" fmla="*/ 1637704 h 2247304"/>
              <a:gd name="connsiteX3" fmla="*/ 1019503 w 3826991"/>
              <a:gd name="connsiteY3" fmla="*/ 1353924 h 2247304"/>
              <a:gd name="connsiteX4" fmla="*/ 0 w 3826991"/>
              <a:gd name="connsiteY4" fmla="*/ 2247304 h 2247304"/>
              <a:gd name="connsiteX0" fmla="*/ 3826991 w 3826991"/>
              <a:gd name="connsiteY0" fmla="*/ 62378 h 2247304"/>
              <a:gd name="connsiteX1" fmla="*/ 2513023 w 3826991"/>
              <a:gd name="connsiteY1" fmla="*/ 261549 h 2247304"/>
              <a:gd name="connsiteX2" fmla="*/ 1807779 w 3826991"/>
              <a:gd name="connsiteY2" fmla="*/ 1637704 h 2247304"/>
              <a:gd name="connsiteX3" fmla="*/ 1019503 w 3826991"/>
              <a:gd name="connsiteY3" fmla="*/ 1353924 h 2247304"/>
              <a:gd name="connsiteX4" fmla="*/ 0 w 3826991"/>
              <a:gd name="connsiteY4" fmla="*/ 2247304 h 2247304"/>
              <a:gd name="connsiteX0" fmla="*/ 3826991 w 3826991"/>
              <a:gd name="connsiteY0" fmla="*/ 62378 h 2247304"/>
              <a:gd name="connsiteX1" fmla="*/ 2513023 w 3826991"/>
              <a:gd name="connsiteY1" fmla="*/ 261549 h 2247304"/>
              <a:gd name="connsiteX2" fmla="*/ 1807779 w 3826991"/>
              <a:gd name="connsiteY2" fmla="*/ 1637704 h 2247304"/>
              <a:gd name="connsiteX3" fmla="*/ 1019503 w 3826991"/>
              <a:gd name="connsiteY3" fmla="*/ 1353924 h 2247304"/>
              <a:gd name="connsiteX4" fmla="*/ 0 w 3826991"/>
              <a:gd name="connsiteY4" fmla="*/ 2247304 h 2247304"/>
              <a:gd name="connsiteX0" fmla="*/ 3826991 w 3826991"/>
              <a:gd name="connsiteY0" fmla="*/ 62378 h 2247304"/>
              <a:gd name="connsiteX1" fmla="*/ 2513023 w 3826991"/>
              <a:gd name="connsiteY1" fmla="*/ 261549 h 2247304"/>
              <a:gd name="connsiteX2" fmla="*/ 1807779 w 3826991"/>
              <a:gd name="connsiteY2" fmla="*/ 1637704 h 2247304"/>
              <a:gd name="connsiteX3" fmla="*/ 1019503 w 3826991"/>
              <a:gd name="connsiteY3" fmla="*/ 1353924 h 2247304"/>
              <a:gd name="connsiteX4" fmla="*/ 0 w 3826991"/>
              <a:gd name="connsiteY4" fmla="*/ 2247304 h 2247304"/>
              <a:gd name="connsiteX0" fmla="*/ 3826991 w 3826991"/>
              <a:gd name="connsiteY0" fmla="*/ 62378 h 2247304"/>
              <a:gd name="connsiteX1" fmla="*/ 2513023 w 3826991"/>
              <a:gd name="connsiteY1" fmla="*/ 261549 h 2247304"/>
              <a:gd name="connsiteX2" fmla="*/ 1807779 w 3826991"/>
              <a:gd name="connsiteY2" fmla="*/ 1637704 h 2247304"/>
              <a:gd name="connsiteX3" fmla="*/ 821383 w 3826991"/>
              <a:gd name="connsiteY3" fmla="*/ 1450444 h 2247304"/>
              <a:gd name="connsiteX4" fmla="*/ 0 w 3826991"/>
              <a:gd name="connsiteY4" fmla="*/ 2247304 h 2247304"/>
              <a:gd name="connsiteX0" fmla="*/ 3826991 w 3826991"/>
              <a:gd name="connsiteY0" fmla="*/ 62378 h 2247304"/>
              <a:gd name="connsiteX1" fmla="*/ 2513023 w 3826991"/>
              <a:gd name="connsiteY1" fmla="*/ 261549 h 2247304"/>
              <a:gd name="connsiteX2" fmla="*/ 1807779 w 3826991"/>
              <a:gd name="connsiteY2" fmla="*/ 1637704 h 2247304"/>
              <a:gd name="connsiteX3" fmla="*/ 821383 w 3826991"/>
              <a:gd name="connsiteY3" fmla="*/ 1450444 h 2247304"/>
              <a:gd name="connsiteX4" fmla="*/ 0 w 3826991"/>
              <a:gd name="connsiteY4" fmla="*/ 2247304 h 2247304"/>
              <a:gd name="connsiteX0" fmla="*/ 3826991 w 3826991"/>
              <a:gd name="connsiteY0" fmla="*/ 62378 h 2247304"/>
              <a:gd name="connsiteX1" fmla="*/ 2513023 w 3826991"/>
              <a:gd name="connsiteY1" fmla="*/ 261549 h 2247304"/>
              <a:gd name="connsiteX2" fmla="*/ 1807779 w 3826991"/>
              <a:gd name="connsiteY2" fmla="*/ 1637704 h 2247304"/>
              <a:gd name="connsiteX3" fmla="*/ 1024583 w 3826991"/>
              <a:gd name="connsiteY3" fmla="*/ 1450444 h 2247304"/>
              <a:gd name="connsiteX4" fmla="*/ 0 w 3826991"/>
              <a:gd name="connsiteY4" fmla="*/ 2247304 h 2247304"/>
              <a:gd name="connsiteX0" fmla="*/ 3826991 w 3826991"/>
              <a:gd name="connsiteY0" fmla="*/ 62378 h 2247304"/>
              <a:gd name="connsiteX1" fmla="*/ 2513023 w 3826991"/>
              <a:gd name="connsiteY1" fmla="*/ 261549 h 2247304"/>
              <a:gd name="connsiteX2" fmla="*/ 1807779 w 3826991"/>
              <a:gd name="connsiteY2" fmla="*/ 1637704 h 2247304"/>
              <a:gd name="connsiteX3" fmla="*/ 1024583 w 3826991"/>
              <a:gd name="connsiteY3" fmla="*/ 1450444 h 2247304"/>
              <a:gd name="connsiteX4" fmla="*/ 0 w 3826991"/>
              <a:gd name="connsiteY4" fmla="*/ 2247304 h 2247304"/>
              <a:gd name="connsiteX0" fmla="*/ 3826991 w 3826991"/>
              <a:gd name="connsiteY0" fmla="*/ 62378 h 2247304"/>
              <a:gd name="connsiteX1" fmla="*/ 2513023 w 3826991"/>
              <a:gd name="connsiteY1" fmla="*/ 261549 h 2247304"/>
              <a:gd name="connsiteX2" fmla="*/ 1807779 w 3826991"/>
              <a:gd name="connsiteY2" fmla="*/ 1637704 h 2247304"/>
              <a:gd name="connsiteX3" fmla="*/ 1024583 w 3826991"/>
              <a:gd name="connsiteY3" fmla="*/ 1450444 h 2247304"/>
              <a:gd name="connsiteX4" fmla="*/ 0 w 3826991"/>
              <a:gd name="connsiteY4" fmla="*/ 2247304 h 2247304"/>
              <a:gd name="connsiteX0" fmla="*/ 3826991 w 3826991"/>
              <a:gd name="connsiteY0" fmla="*/ 26480 h 2211406"/>
              <a:gd name="connsiteX1" fmla="*/ 2551123 w 3826991"/>
              <a:gd name="connsiteY1" fmla="*/ 509285 h 2211406"/>
              <a:gd name="connsiteX2" fmla="*/ 1807779 w 3826991"/>
              <a:gd name="connsiteY2" fmla="*/ 1601806 h 2211406"/>
              <a:gd name="connsiteX3" fmla="*/ 1024583 w 3826991"/>
              <a:gd name="connsiteY3" fmla="*/ 1414546 h 2211406"/>
              <a:gd name="connsiteX4" fmla="*/ 0 w 3826991"/>
              <a:gd name="connsiteY4" fmla="*/ 2211406 h 2211406"/>
              <a:gd name="connsiteX0" fmla="*/ 3721158 w 3721158"/>
              <a:gd name="connsiteY0" fmla="*/ 44153 h 2004712"/>
              <a:gd name="connsiteX1" fmla="*/ 2551123 w 3721158"/>
              <a:gd name="connsiteY1" fmla="*/ 302591 h 2004712"/>
              <a:gd name="connsiteX2" fmla="*/ 1807779 w 3721158"/>
              <a:gd name="connsiteY2" fmla="*/ 1395112 h 2004712"/>
              <a:gd name="connsiteX3" fmla="*/ 1024583 w 3721158"/>
              <a:gd name="connsiteY3" fmla="*/ 1207852 h 2004712"/>
              <a:gd name="connsiteX4" fmla="*/ 0 w 3721158"/>
              <a:gd name="connsiteY4" fmla="*/ 2004712 h 2004712"/>
              <a:gd name="connsiteX0" fmla="*/ 3721158 w 3721158"/>
              <a:gd name="connsiteY0" fmla="*/ 74046 h 2034605"/>
              <a:gd name="connsiteX1" fmla="*/ 2551123 w 3721158"/>
              <a:gd name="connsiteY1" fmla="*/ 332484 h 2034605"/>
              <a:gd name="connsiteX2" fmla="*/ 1807779 w 3721158"/>
              <a:gd name="connsiteY2" fmla="*/ 1425005 h 2034605"/>
              <a:gd name="connsiteX3" fmla="*/ 1024583 w 3721158"/>
              <a:gd name="connsiteY3" fmla="*/ 1237745 h 2034605"/>
              <a:gd name="connsiteX4" fmla="*/ 0 w 3721158"/>
              <a:gd name="connsiteY4" fmla="*/ 2034605 h 2034605"/>
              <a:gd name="connsiteX0" fmla="*/ 3721158 w 3721158"/>
              <a:gd name="connsiteY0" fmla="*/ 37628 h 1998187"/>
              <a:gd name="connsiteX1" fmla="*/ 2513023 w 3721158"/>
              <a:gd name="connsiteY1" fmla="*/ 490799 h 1998187"/>
              <a:gd name="connsiteX2" fmla="*/ 1807779 w 3721158"/>
              <a:gd name="connsiteY2" fmla="*/ 1388587 h 1998187"/>
              <a:gd name="connsiteX3" fmla="*/ 1024583 w 3721158"/>
              <a:gd name="connsiteY3" fmla="*/ 1201327 h 1998187"/>
              <a:gd name="connsiteX4" fmla="*/ 0 w 3721158"/>
              <a:gd name="connsiteY4" fmla="*/ 1998187 h 1998187"/>
              <a:gd name="connsiteX0" fmla="*/ 3721158 w 3721158"/>
              <a:gd name="connsiteY0" fmla="*/ 38049 h 1998608"/>
              <a:gd name="connsiteX1" fmla="*/ 2513023 w 3721158"/>
              <a:gd name="connsiteY1" fmla="*/ 491220 h 1998608"/>
              <a:gd name="connsiteX2" fmla="*/ 1807779 w 3721158"/>
              <a:gd name="connsiteY2" fmla="*/ 1389008 h 1998608"/>
              <a:gd name="connsiteX3" fmla="*/ 1024583 w 3721158"/>
              <a:gd name="connsiteY3" fmla="*/ 1201748 h 1998608"/>
              <a:gd name="connsiteX4" fmla="*/ 0 w 3721158"/>
              <a:gd name="connsiteY4" fmla="*/ 1998608 h 1998608"/>
              <a:gd name="connsiteX0" fmla="*/ 3742324 w 3742324"/>
              <a:gd name="connsiteY0" fmla="*/ 35993 h 1844152"/>
              <a:gd name="connsiteX1" fmla="*/ 2513023 w 3742324"/>
              <a:gd name="connsiteY1" fmla="*/ 336764 h 1844152"/>
              <a:gd name="connsiteX2" fmla="*/ 1807779 w 3742324"/>
              <a:gd name="connsiteY2" fmla="*/ 1234552 h 1844152"/>
              <a:gd name="connsiteX3" fmla="*/ 1024583 w 3742324"/>
              <a:gd name="connsiteY3" fmla="*/ 1047292 h 1844152"/>
              <a:gd name="connsiteX4" fmla="*/ 0 w 3742324"/>
              <a:gd name="connsiteY4" fmla="*/ 1844152 h 1844152"/>
              <a:gd name="connsiteX0" fmla="*/ 3742324 w 3742324"/>
              <a:gd name="connsiteY0" fmla="*/ 54528 h 1862687"/>
              <a:gd name="connsiteX1" fmla="*/ 2513023 w 3742324"/>
              <a:gd name="connsiteY1" fmla="*/ 355299 h 1862687"/>
              <a:gd name="connsiteX2" fmla="*/ 1807779 w 3742324"/>
              <a:gd name="connsiteY2" fmla="*/ 1253087 h 1862687"/>
              <a:gd name="connsiteX3" fmla="*/ 1024583 w 3742324"/>
              <a:gd name="connsiteY3" fmla="*/ 1065827 h 1862687"/>
              <a:gd name="connsiteX4" fmla="*/ 0 w 3742324"/>
              <a:gd name="connsiteY4" fmla="*/ 1862687 h 1862687"/>
              <a:gd name="connsiteX0" fmla="*/ 3742324 w 3742324"/>
              <a:gd name="connsiteY0" fmla="*/ 85198 h 1893357"/>
              <a:gd name="connsiteX1" fmla="*/ 2513023 w 3742324"/>
              <a:gd name="connsiteY1" fmla="*/ 385969 h 1893357"/>
              <a:gd name="connsiteX2" fmla="*/ 1807779 w 3742324"/>
              <a:gd name="connsiteY2" fmla="*/ 1283757 h 1893357"/>
              <a:gd name="connsiteX3" fmla="*/ 1024583 w 3742324"/>
              <a:gd name="connsiteY3" fmla="*/ 1096497 h 1893357"/>
              <a:gd name="connsiteX4" fmla="*/ 0 w 3742324"/>
              <a:gd name="connsiteY4" fmla="*/ 1893357 h 1893357"/>
              <a:gd name="connsiteX0" fmla="*/ 3742324 w 3742324"/>
              <a:gd name="connsiteY0" fmla="*/ 38717 h 1846876"/>
              <a:gd name="connsiteX1" fmla="*/ 2513023 w 3742324"/>
              <a:gd name="connsiteY1" fmla="*/ 339488 h 1846876"/>
              <a:gd name="connsiteX2" fmla="*/ 1892446 w 3742324"/>
              <a:gd name="connsiteY2" fmla="*/ 1398142 h 1846876"/>
              <a:gd name="connsiteX3" fmla="*/ 1024583 w 3742324"/>
              <a:gd name="connsiteY3" fmla="*/ 1050016 h 1846876"/>
              <a:gd name="connsiteX4" fmla="*/ 0 w 3742324"/>
              <a:gd name="connsiteY4" fmla="*/ 1846876 h 1846876"/>
              <a:gd name="connsiteX0" fmla="*/ 3742324 w 3742324"/>
              <a:gd name="connsiteY0" fmla="*/ 52525 h 1860684"/>
              <a:gd name="connsiteX1" fmla="*/ 2513023 w 3742324"/>
              <a:gd name="connsiteY1" fmla="*/ 353296 h 1860684"/>
              <a:gd name="connsiteX2" fmla="*/ 1892446 w 3742324"/>
              <a:gd name="connsiteY2" fmla="*/ 1411950 h 1860684"/>
              <a:gd name="connsiteX3" fmla="*/ 1024583 w 3742324"/>
              <a:gd name="connsiteY3" fmla="*/ 1063824 h 1860684"/>
              <a:gd name="connsiteX4" fmla="*/ 0 w 3742324"/>
              <a:gd name="connsiteY4" fmla="*/ 1860684 h 1860684"/>
              <a:gd name="connsiteX0" fmla="*/ 3742324 w 3742324"/>
              <a:gd name="connsiteY0" fmla="*/ 48729 h 1856888"/>
              <a:gd name="connsiteX1" fmla="*/ 2614623 w 3742324"/>
              <a:gd name="connsiteY1" fmla="*/ 370667 h 1856888"/>
              <a:gd name="connsiteX2" fmla="*/ 1892446 w 3742324"/>
              <a:gd name="connsiteY2" fmla="*/ 1408154 h 1856888"/>
              <a:gd name="connsiteX3" fmla="*/ 1024583 w 3742324"/>
              <a:gd name="connsiteY3" fmla="*/ 1060028 h 1856888"/>
              <a:gd name="connsiteX4" fmla="*/ 0 w 3742324"/>
              <a:gd name="connsiteY4" fmla="*/ 1856888 h 1856888"/>
              <a:gd name="connsiteX0" fmla="*/ 3742324 w 3742324"/>
              <a:gd name="connsiteY0" fmla="*/ 73156 h 1881315"/>
              <a:gd name="connsiteX1" fmla="*/ 2690823 w 3742324"/>
              <a:gd name="connsiteY1" fmla="*/ 289261 h 1881315"/>
              <a:gd name="connsiteX2" fmla="*/ 1892446 w 3742324"/>
              <a:gd name="connsiteY2" fmla="*/ 1432581 h 1881315"/>
              <a:gd name="connsiteX3" fmla="*/ 1024583 w 3742324"/>
              <a:gd name="connsiteY3" fmla="*/ 1084455 h 1881315"/>
              <a:gd name="connsiteX4" fmla="*/ 0 w 3742324"/>
              <a:gd name="connsiteY4" fmla="*/ 1881315 h 1881315"/>
              <a:gd name="connsiteX0" fmla="*/ 3776190 w 3776190"/>
              <a:gd name="connsiteY0" fmla="*/ 41685 h 1921810"/>
              <a:gd name="connsiteX1" fmla="*/ 2690823 w 3776190"/>
              <a:gd name="connsiteY1" fmla="*/ 329756 h 1921810"/>
              <a:gd name="connsiteX2" fmla="*/ 1892446 w 3776190"/>
              <a:gd name="connsiteY2" fmla="*/ 1473076 h 1921810"/>
              <a:gd name="connsiteX3" fmla="*/ 1024583 w 3776190"/>
              <a:gd name="connsiteY3" fmla="*/ 1124950 h 1921810"/>
              <a:gd name="connsiteX4" fmla="*/ 0 w 3776190"/>
              <a:gd name="connsiteY4" fmla="*/ 1921810 h 1921810"/>
              <a:gd name="connsiteX0" fmla="*/ 3776190 w 3776190"/>
              <a:gd name="connsiteY0" fmla="*/ 23158 h 1903283"/>
              <a:gd name="connsiteX1" fmla="*/ 2690823 w 3776190"/>
              <a:gd name="connsiteY1" fmla="*/ 311229 h 1903283"/>
              <a:gd name="connsiteX2" fmla="*/ 1892446 w 3776190"/>
              <a:gd name="connsiteY2" fmla="*/ 1454549 h 1903283"/>
              <a:gd name="connsiteX3" fmla="*/ 1024583 w 3776190"/>
              <a:gd name="connsiteY3" fmla="*/ 1106423 h 1903283"/>
              <a:gd name="connsiteX4" fmla="*/ 0 w 3776190"/>
              <a:gd name="connsiteY4" fmla="*/ 1903283 h 1903283"/>
              <a:gd name="connsiteX0" fmla="*/ 3776190 w 3776190"/>
              <a:gd name="connsiteY0" fmla="*/ 31052 h 1911177"/>
              <a:gd name="connsiteX1" fmla="*/ 2737389 w 3776190"/>
              <a:gd name="connsiteY1" fmla="*/ 259856 h 1911177"/>
              <a:gd name="connsiteX2" fmla="*/ 1892446 w 3776190"/>
              <a:gd name="connsiteY2" fmla="*/ 1462443 h 1911177"/>
              <a:gd name="connsiteX3" fmla="*/ 1024583 w 3776190"/>
              <a:gd name="connsiteY3" fmla="*/ 1114317 h 1911177"/>
              <a:gd name="connsiteX4" fmla="*/ 0 w 3776190"/>
              <a:gd name="connsiteY4" fmla="*/ 1911177 h 1911177"/>
              <a:gd name="connsiteX0" fmla="*/ 3776190 w 3776190"/>
              <a:gd name="connsiteY0" fmla="*/ 42379 h 1922504"/>
              <a:gd name="connsiteX1" fmla="*/ 2737389 w 3776190"/>
              <a:gd name="connsiteY1" fmla="*/ 271183 h 1922504"/>
              <a:gd name="connsiteX2" fmla="*/ 1892446 w 3776190"/>
              <a:gd name="connsiteY2" fmla="*/ 1473770 h 1922504"/>
              <a:gd name="connsiteX3" fmla="*/ 1024583 w 3776190"/>
              <a:gd name="connsiteY3" fmla="*/ 1125644 h 1922504"/>
              <a:gd name="connsiteX4" fmla="*/ 0 w 3776190"/>
              <a:gd name="connsiteY4" fmla="*/ 1922504 h 1922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76190" h="1922504">
                <a:moveTo>
                  <a:pt x="3776190" y="42379"/>
                </a:moveTo>
                <a:cubicBezTo>
                  <a:pt x="3436063" y="-36304"/>
                  <a:pt x="2993025" y="-29038"/>
                  <a:pt x="2737389" y="271183"/>
                </a:cubicBezTo>
                <a:cubicBezTo>
                  <a:pt x="2465765" y="590181"/>
                  <a:pt x="2177914" y="1331360"/>
                  <a:pt x="1892446" y="1473770"/>
                </a:cubicBezTo>
                <a:cubicBezTo>
                  <a:pt x="1606978" y="1616180"/>
                  <a:pt x="1269999" y="1095164"/>
                  <a:pt x="1024583" y="1125644"/>
                </a:cubicBezTo>
                <a:cubicBezTo>
                  <a:pt x="418487" y="1156124"/>
                  <a:pt x="517196" y="1721143"/>
                  <a:pt x="0" y="1922504"/>
                </a:cubicBezTo>
              </a:path>
            </a:pathLst>
          </a:cu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F39F974-1FE8-4E61-8748-55D8C2F63798}"/>
              </a:ext>
            </a:extLst>
          </p:cNvPr>
          <p:cNvGrpSpPr/>
          <p:nvPr userDrawn="1"/>
        </p:nvGrpSpPr>
        <p:grpSpPr>
          <a:xfrm rot="20015990">
            <a:off x="-54758" y="1781824"/>
            <a:ext cx="1656226" cy="1341784"/>
            <a:chOff x="1461549" y="2840198"/>
            <a:chExt cx="1656226" cy="1341784"/>
          </a:xfrm>
          <a:solidFill>
            <a:schemeClr val="bg1">
              <a:alpha val="29000"/>
            </a:schemeClr>
          </a:solidFill>
        </p:grpSpPr>
        <p:sp>
          <p:nvSpPr>
            <p:cNvPr id="19" name="Graphic 4" descr="Four organic shapes">
              <a:extLst>
                <a:ext uri="{FF2B5EF4-FFF2-40B4-BE49-F238E27FC236}">
                  <a16:creationId xmlns:a16="http://schemas.microsoft.com/office/drawing/2014/main" id="{3A04E283-7B75-442C-AC48-82500AE841C4}"/>
                </a:ext>
              </a:extLst>
            </p:cNvPr>
            <p:cNvSpPr/>
            <p:nvPr/>
          </p:nvSpPr>
          <p:spPr>
            <a:xfrm>
              <a:off x="1461549" y="3404635"/>
              <a:ext cx="885158" cy="777347"/>
            </a:xfrm>
            <a:custGeom>
              <a:avLst/>
              <a:gdLst>
                <a:gd name="connsiteX0" fmla="*/ 616447 w 885158"/>
                <a:gd name="connsiteY0" fmla="*/ 2835 h 777347"/>
                <a:gd name="connsiteX1" fmla="*/ 0 w 885158"/>
                <a:gd name="connsiteY1" fmla="*/ 366380 h 777347"/>
                <a:gd name="connsiteX2" fmla="*/ 363549 w 885158"/>
                <a:gd name="connsiteY2" fmla="*/ 777347 h 777347"/>
                <a:gd name="connsiteX3" fmla="*/ 885159 w 885158"/>
                <a:gd name="connsiteY3" fmla="*/ 366380 h 777347"/>
                <a:gd name="connsiteX4" fmla="*/ 616447 w 885158"/>
                <a:gd name="connsiteY4" fmla="*/ 2835 h 777347"/>
                <a:gd name="connsiteX5" fmla="*/ 607488 w 885158"/>
                <a:gd name="connsiteY5" fmla="*/ 643162 h 777347"/>
                <a:gd name="connsiteX6" fmla="*/ 180747 w 885158"/>
                <a:gd name="connsiteY6" fmla="*/ 538175 h 777347"/>
                <a:gd name="connsiteX7" fmla="*/ 206822 w 885158"/>
                <a:gd name="connsiteY7" fmla="*/ 284643 h 777347"/>
                <a:gd name="connsiteX8" fmla="*/ 688305 w 885158"/>
                <a:gd name="connsiteY8" fmla="*/ 278975 h 777347"/>
                <a:gd name="connsiteX9" fmla="*/ 607488 w 885158"/>
                <a:gd name="connsiteY9" fmla="*/ 643162 h 777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85158" h="777347">
                  <a:moveTo>
                    <a:pt x="616447" y="2835"/>
                  </a:moveTo>
                  <a:cubicBezTo>
                    <a:pt x="355635" y="-20877"/>
                    <a:pt x="0" y="104491"/>
                    <a:pt x="0" y="366380"/>
                  </a:cubicBezTo>
                  <a:cubicBezTo>
                    <a:pt x="0" y="628269"/>
                    <a:pt x="101656" y="777347"/>
                    <a:pt x="363549" y="777347"/>
                  </a:cubicBezTo>
                  <a:cubicBezTo>
                    <a:pt x="625442" y="777347"/>
                    <a:pt x="885159" y="628269"/>
                    <a:pt x="885159" y="366380"/>
                  </a:cubicBezTo>
                  <a:cubicBezTo>
                    <a:pt x="885159" y="104491"/>
                    <a:pt x="790321" y="18640"/>
                    <a:pt x="616447" y="2835"/>
                  </a:cubicBezTo>
                  <a:close/>
                  <a:moveTo>
                    <a:pt x="607488" y="643162"/>
                  </a:moveTo>
                  <a:cubicBezTo>
                    <a:pt x="487745" y="696154"/>
                    <a:pt x="276626" y="627361"/>
                    <a:pt x="180747" y="538175"/>
                  </a:cubicBezTo>
                  <a:cubicBezTo>
                    <a:pt x="92606" y="456188"/>
                    <a:pt x="126494" y="337478"/>
                    <a:pt x="206822" y="284643"/>
                  </a:cubicBezTo>
                  <a:cubicBezTo>
                    <a:pt x="316224" y="212687"/>
                    <a:pt x="598744" y="76619"/>
                    <a:pt x="688305" y="278975"/>
                  </a:cubicBezTo>
                  <a:cubicBezTo>
                    <a:pt x="741298" y="398717"/>
                    <a:pt x="727227" y="590169"/>
                    <a:pt x="607488" y="643162"/>
                  </a:cubicBezTo>
                  <a:close/>
                </a:path>
              </a:pathLst>
            </a:custGeom>
            <a:solidFill>
              <a:schemeClr val="bg1">
                <a:lumMod val="95000"/>
                <a:alpha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0" name="Graphic 4" descr="Four organic shapes">
              <a:extLst>
                <a:ext uri="{FF2B5EF4-FFF2-40B4-BE49-F238E27FC236}">
                  <a16:creationId xmlns:a16="http://schemas.microsoft.com/office/drawing/2014/main" id="{AC09B741-3712-4FFD-A622-C4B0DF40DE43}"/>
                </a:ext>
              </a:extLst>
            </p:cNvPr>
            <p:cNvSpPr/>
            <p:nvPr/>
          </p:nvSpPr>
          <p:spPr>
            <a:xfrm>
              <a:off x="2023137" y="2840198"/>
              <a:ext cx="717827" cy="638587"/>
            </a:xfrm>
            <a:custGeom>
              <a:avLst/>
              <a:gdLst>
                <a:gd name="connsiteX0" fmla="*/ 633277 w 717827"/>
                <a:gd name="connsiteY0" fmla="*/ 161510 h 638587"/>
                <a:gd name="connsiteX1" fmla="*/ 125582 w 717827"/>
                <a:gd name="connsiteY1" fmla="*/ 70822 h 638587"/>
                <a:gd name="connsiteX2" fmla="*/ 53227 w 717827"/>
                <a:gd name="connsiteY2" fmla="*/ 414385 h 638587"/>
                <a:gd name="connsiteX3" fmla="*/ 582340 w 717827"/>
                <a:gd name="connsiteY3" fmla="*/ 584592 h 638587"/>
                <a:gd name="connsiteX4" fmla="*/ 633277 w 717827"/>
                <a:gd name="connsiteY4" fmla="*/ 161510 h 638587"/>
                <a:gd name="connsiteX5" fmla="*/ 474171 w 717827"/>
                <a:gd name="connsiteY5" fmla="*/ 386373 h 638587"/>
                <a:gd name="connsiteX6" fmla="*/ 352166 w 717827"/>
                <a:gd name="connsiteY6" fmla="*/ 474259 h 638587"/>
                <a:gd name="connsiteX7" fmla="*/ 160930 w 717827"/>
                <a:gd name="connsiteY7" fmla="*/ 264188 h 638587"/>
                <a:gd name="connsiteX8" fmla="*/ 353180 w 717827"/>
                <a:gd name="connsiteY8" fmla="*/ 157064 h 638587"/>
                <a:gd name="connsiteX9" fmla="*/ 474171 w 717827"/>
                <a:gd name="connsiteY9" fmla="*/ 386373 h 638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17827" h="638587">
                  <a:moveTo>
                    <a:pt x="633277" y="161510"/>
                  </a:moveTo>
                  <a:cubicBezTo>
                    <a:pt x="498137" y="9500"/>
                    <a:pt x="277588" y="-64319"/>
                    <a:pt x="125582" y="70822"/>
                  </a:cubicBezTo>
                  <a:cubicBezTo>
                    <a:pt x="-26424" y="205962"/>
                    <a:pt x="-27317" y="305313"/>
                    <a:pt x="53227" y="414385"/>
                  </a:cubicBezTo>
                  <a:cubicBezTo>
                    <a:pt x="174049" y="578004"/>
                    <a:pt x="430330" y="719732"/>
                    <a:pt x="582340" y="584592"/>
                  </a:cubicBezTo>
                  <a:cubicBezTo>
                    <a:pt x="734346" y="449451"/>
                    <a:pt x="768418" y="313520"/>
                    <a:pt x="633277" y="161510"/>
                  </a:cubicBezTo>
                  <a:close/>
                  <a:moveTo>
                    <a:pt x="474171" y="386373"/>
                  </a:moveTo>
                  <a:cubicBezTo>
                    <a:pt x="472574" y="457373"/>
                    <a:pt x="406951" y="488964"/>
                    <a:pt x="352166" y="474259"/>
                  </a:cubicBezTo>
                  <a:cubicBezTo>
                    <a:pt x="277557" y="454230"/>
                    <a:pt x="106814" y="382999"/>
                    <a:pt x="160930" y="264188"/>
                  </a:cubicBezTo>
                  <a:cubicBezTo>
                    <a:pt x="192950" y="193883"/>
                    <a:pt x="282876" y="125039"/>
                    <a:pt x="353180" y="157064"/>
                  </a:cubicBezTo>
                  <a:cubicBezTo>
                    <a:pt x="423484" y="189085"/>
                    <a:pt x="475909" y="309140"/>
                    <a:pt x="474171" y="386373"/>
                  </a:cubicBezTo>
                  <a:close/>
                </a:path>
              </a:pathLst>
            </a:custGeom>
            <a:solidFill>
              <a:schemeClr val="bg1">
                <a:lumMod val="95000"/>
                <a:alpha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1" name="Graphic 4" descr="Four organic shapes">
              <a:extLst>
                <a:ext uri="{FF2B5EF4-FFF2-40B4-BE49-F238E27FC236}">
                  <a16:creationId xmlns:a16="http://schemas.microsoft.com/office/drawing/2014/main" id="{070D5D31-FF06-4259-A2BA-00C6AA8C5054}"/>
                </a:ext>
              </a:extLst>
            </p:cNvPr>
            <p:cNvSpPr/>
            <p:nvPr/>
          </p:nvSpPr>
          <p:spPr>
            <a:xfrm>
              <a:off x="1654900" y="3052769"/>
              <a:ext cx="336387" cy="313369"/>
            </a:xfrm>
            <a:custGeom>
              <a:avLst/>
              <a:gdLst>
                <a:gd name="connsiteX0" fmla="*/ 14133 w 336387"/>
                <a:gd name="connsiteY0" fmla="*/ 91070 h 313369"/>
                <a:gd name="connsiteX1" fmla="*/ 257763 w 336387"/>
                <a:gd name="connsiteY1" fmla="*/ 2382 h 313369"/>
                <a:gd name="connsiteX2" fmla="*/ 328247 w 336387"/>
                <a:gd name="connsiteY2" fmla="*/ 135201 h 313369"/>
                <a:gd name="connsiteX3" fmla="*/ 94132 w 336387"/>
                <a:gd name="connsiteY3" fmla="*/ 296100 h 313369"/>
                <a:gd name="connsiteX4" fmla="*/ 14133 w 336387"/>
                <a:gd name="connsiteY4" fmla="*/ 91070 h 31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387" h="313369">
                  <a:moveTo>
                    <a:pt x="14133" y="91070"/>
                  </a:moveTo>
                  <a:cubicBezTo>
                    <a:pt x="55414" y="25776"/>
                    <a:pt x="181482" y="-9842"/>
                    <a:pt x="257763" y="2382"/>
                  </a:cubicBezTo>
                  <a:cubicBezTo>
                    <a:pt x="327887" y="13619"/>
                    <a:pt x="350268" y="82929"/>
                    <a:pt x="328247" y="135201"/>
                  </a:cubicBezTo>
                  <a:cubicBezTo>
                    <a:pt x="298262" y="206394"/>
                    <a:pt x="204481" y="365864"/>
                    <a:pt x="94132" y="296100"/>
                  </a:cubicBezTo>
                  <a:cubicBezTo>
                    <a:pt x="28830" y="254814"/>
                    <a:pt x="-27149" y="156364"/>
                    <a:pt x="14133" y="91070"/>
                  </a:cubicBezTo>
                  <a:close/>
                </a:path>
              </a:pathLst>
            </a:custGeom>
            <a:solidFill>
              <a:schemeClr val="bg1">
                <a:lumMod val="95000"/>
                <a:alpha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2" name="Graphic 4" descr="Four organic shapes">
              <a:extLst>
                <a:ext uri="{FF2B5EF4-FFF2-40B4-BE49-F238E27FC236}">
                  <a16:creationId xmlns:a16="http://schemas.microsoft.com/office/drawing/2014/main" id="{C3C856F9-F757-4DFB-B4EE-676264AB50D0}"/>
                </a:ext>
              </a:extLst>
            </p:cNvPr>
            <p:cNvSpPr/>
            <p:nvPr/>
          </p:nvSpPr>
          <p:spPr>
            <a:xfrm>
              <a:off x="2402182" y="3487676"/>
              <a:ext cx="715593" cy="642233"/>
            </a:xfrm>
            <a:custGeom>
              <a:avLst/>
              <a:gdLst>
                <a:gd name="connsiteX0" fmla="*/ 666358 w 715593"/>
                <a:gd name="connsiteY0" fmla="*/ 235619 h 642233"/>
                <a:gd name="connsiteX1" fmla="*/ 142561 w 715593"/>
                <a:gd name="connsiteY1" fmla="*/ 49702 h 642233"/>
                <a:gd name="connsiteX2" fmla="*/ 79020 w 715593"/>
                <a:gd name="connsiteY2" fmla="*/ 471073 h 642233"/>
                <a:gd name="connsiteX3" fmla="*/ 583784 w 715593"/>
                <a:gd name="connsiteY3" fmla="*/ 576870 h 642233"/>
                <a:gd name="connsiteX4" fmla="*/ 666358 w 715593"/>
                <a:gd name="connsiteY4" fmla="*/ 235619 h 642233"/>
                <a:gd name="connsiteX5" fmla="*/ 346901 w 715593"/>
                <a:gd name="connsiteY5" fmla="*/ 142895 h 642233"/>
                <a:gd name="connsiteX6" fmla="*/ 388105 w 715593"/>
                <a:gd name="connsiteY6" fmla="*/ 380134 h 642233"/>
                <a:gd name="connsiteX7" fmla="*/ 255191 w 715593"/>
                <a:gd name="connsiteY7" fmla="*/ 422840 h 642233"/>
                <a:gd name="connsiteX8" fmla="*/ 146439 w 715593"/>
                <a:gd name="connsiteY8" fmla="*/ 182482 h 642233"/>
                <a:gd name="connsiteX9" fmla="*/ 346901 w 715593"/>
                <a:gd name="connsiteY9" fmla="*/ 142895 h 642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15593" h="642233">
                  <a:moveTo>
                    <a:pt x="666358" y="235619"/>
                  </a:moveTo>
                  <a:cubicBezTo>
                    <a:pt x="550471" y="68470"/>
                    <a:pt x="298532" y="-80843"/>
                    <a:pt x="142561" y="49702"/>
                  </a:cubicBezTo>
                  <a:cubicBezTo>
                    <a:pt x="-13410" y="180247"/>
                    <a:pt x="-51525" y="315102"/>
                    <a:pt x="79020" y="471073"/>
                  </a:cubicBezTo>
                  <a:cubicBezTo>
                    <a:pt x="209565" y="627044"/>
                    <a:pt x="427813" y="707415"/>
                    <a:pt x="583784" y="576870"/>
                  </a:cubicBezTo>
                  <a:cubicBezTo>
                    <a:pt x="739755" y="446324"/>
                    <a:pt x="743614" y="347048"/>
                    <a:pt x="666358" y="235619"/>
                  </a:cubicBezTo>
                  <a:close/>
                  <a:moveTo>
                    <a:pt x="346901" y="142895"/>
                  </a:moveTo>
                  <a:cubicBezTo>
                    <a:pt x="399823" y="191320"/>
                    <a:pt x="411753" y="312397"/>
                    <a:pt x="388105" y="380134"/>
                  </a:cubicBezTo>
                  <a:cubicBezTo>
                    <a:pt x="366366" y="442406"/>
                    <a:pt x="299365" y="451522"/>
                    <a:pt x="255191" y="422840"/>
                  </a:cubicBezTo>
                  <a:cubicBezTo>
                    <a:pt x="195032" y="383778"/>
                    <a:pt x="64632" y="271949"/>
                    <a:pt x="146439" y="182482"/>
                  </a:cubicBezTo>
                  <a:cubicBezTo>
                    <a:pt x="194848" y="129541"/>
                    <a:pt x="293980" y="94471"/>
                    <a:pt x="346901" y="142895"/>
                  </a:cubicBezTo>
                  <a:close/>
                </a:path>
              </a:pathLst>
            </a:custGeom>
            <a:solidFill>
              <a:schemeClr val="bg1">
                <a:lumMod val="95000"/>
                <a:alpha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3539E2B-FE20-427B-9704-71578F1B0241}"/>
              </a:ext>
            </a:extLst>
          </p:cNvPr>
          <p:cNvGrpSpPr/>
          <p:nvPr userDrawn="1"/>
        </p:nvGrpSpPr>
        <p:grpSpPr>
          <a:xfrm>
            <a:off x="7354675" y="393350"/>
            <a:ext cx="1673408" cy="418352"/>
            <a:chOff x="7279187" y="259142"/>
            <a:chExt cx="1068180" cy="267045"/>
          </a:xfrm>
          <a:solidFill>
            <a:schemeClr val="accent5"/>
          </a:solidFill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8697A8A6-E3BF-4FAC-B0CE-76B6046CEFFE}"/>
                </a:ext>
              </a:extLst>
            </p:cNvPr>
            <p:cNvSpPr/>
            <p:nvPr/>
          </p:nvSpPr>
          <p:spPr>
            <a:xfrm>
              <a:off x="7279187" y="259142"/>
              <a:ext cx="66761" cy="66761"/>
            </a:xfrm>
            <a:custGeom>
              <a:avLst/>
              <a:gdLst>
                <a:gd name="connsiteX0" fmla="*/ 47625 w 95250"/>
                <a:gd name="connsiteY0" fmla="*/ 95250 h 95250"/>
                <a:gd name="connsiteX1" fmla="*/ 47625 w 95250"/>
                <a:gd name="connsiteY1" fmla="*/ 95250 h 95250"/>
                <a:gd name="connsiteX2" fmla="*/ 0 w 95250"/>
                <a:gd name="connsiteY2" fmla="*/ 47625 h 95250"/>
                <a:gd name="connsiteX3" fmla="*/ 0 w 95250"/>
                <a:gd name="connsiteY3" fmla="*/ 47625 h 95250"/>
                <a:gd name="connsiteX4" fmla="*/ 47625 w 95250"/>
                <a:gd name="connsiteY4" fmla="*/ 0 h 95250"/>
                <a:gd name="connsiteX5" fmla="*/ 47625 w 95250"/>
                <a:gd name="connsiteY5" fmla="*/ 0 h 95250"/>
                <a:gd name="connsiteX6" fmla="*/ 95250 w 95250"/>
                <a:gd name="connsiteY6" fmla="*/ 47625 h 95250"/>
                <a:gd name="connsiteX7" fmla="*/ 95250 w 95250"/>
                <a:gd name="connsiteY7" fmla="*/ 47625 h 95250"/>
                <a:gd name="connsiteX8" fmla="*/ 47625 w 95250"/>
                <a:gd name="connsiteY8" fmla="*/ 95250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50" h="95250">
                  <a:moveTo>
                    <a:pt x="47625" y="95250"/>
                  </a:moveTo>
                  <a:lnTo>
                    <a:pt x="47625" y="95250"/>
                  </a:lnTo>
                  <a:cubicBezTo>
                    <a:pt x="21326" y="95250"/>
                    <a:pt x="0" y="73923"/>
                    <a:pt x="0" y="47625"/>
                  </a:cubicBezTo>
                  <a:lnTo>
                    <a:pt x="0" y="47625"/>
                  </a:lnTo>
                  <a:cubicBezTo>
                    <a:pt x="0" y="21327"/>
                    <a:pt x="21326" y="0"/>
                    <a:pt x="47625" y="0"/>
                  </a:cubicBezTo>
                  <a:lnTo>
                    <a:pt x="47625" y="0"/>
                  </a:lnTo>
                  <a:cubicBezTo>
                    <a:pt x="73924" y="0"/>
                    <a:pt x="95250" y="21327"/>
                    <a:pt x="95250" y="47625"/>
                  </a:cubicBezTo>
                  <a:lnTo>
                    <a:pt x="95250" y="47625"/>
                  </a:lnTo>
                  <a:cubicBezTo>
                    <a:pt x="95250" y="73923"/>
                    <a:pt x="73924" y="95250"/>
                    <a:pt x="47625" y="95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EC91E6EC-D739-4FBB-9736-D9E026937F98}"/>
                </a:ext>
              </a:extLst>
            </p:cNvPr>
            <p:cNvSpPr/>
            <p:nvPr/>
          </p:nvSpPr>
          <p:spPr>
            <a:xfrm>
              <a:off x="7479471" y="259142"/>
              <a:ext cx="66761" cy="66761"/>
            </a:xfrm>
            <a:custGeom>
              <a:avLst/>
              <a:gdLst>
                <a:gd name="connsiteX0" fmla="*/ 47625 w 95250"/>
                <a:gd name="connsiteY0" fmla="*/ 95250 h 95250"/>
                <a:gd name="connsiteX1" fmla="*/ 47625 w 95250"/>
                <a:gd name="connsiteY1" fmla="*/ 95250 h 95250"/>
                <a:gd name="connsiteX2" fmla="*/ 0 w 95250"/>
                <a:gd name="connsiteY2" fmla="*/ 47625 h 95250"/>
                <a:gd name="connsiteX3" fmla="*/ 0 w 95250"/>
                <a:gd name="connsiteY3" fmla="*/ 47625 h 95250"/>
                <a:gd name="connsiteX4" fmla="*/ 47625 w 95250"/>
                <a:gd name="connsiteY4" fmla="*/ 0 h 95250"/>
                <a:gd name="connsiteX5" fmla="*/ 47625 w 95250"/>
                <a:gd name="connsiteY5" fmla="*/ 0 h 95250"/>
                <a:gd name="connsiteX6" fmla="*/ 95250 w 95250"/>
                <a:gd name="connsiteY6" fmla="*/ 47625 h 95250"/>
                <a:gd name="connsiteX7" fmla="*/ 95250 w 95250"/>
                <a:gd name="connsiteY7" fmla="*/ 47625 h 95250"/>
                <a:gd name="connsiteX8" fmla="*/ 47625 w 95250"/>
                <a:gd name="connsiteY8" fmla="*/ 95250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50" h="95250">
                  <a:moveTo>
                    <a:pt x="47625" y="95250"/>
                  </a:moveTo>
                  <a:lnTo>
                    <a:pt x="47625" y="95250"/>
                  </a:lnTo>
                  <a:cubicBezTo>
                    <a:pt x="21326" y="95250"/>
                    <a:pt x="0" y="73923"/>
                    <a:pt x="0" y="47625"/>
                  </a:cubicBezTo>
                  <a:lnTo>
                    <a:pt x="0" y="47625"/>
                  </a:lnTo>
                  <a:cubicBezTo>
                    <a:pt x="0" y="21327"/>
                    <a:pt x="21326" y="0"/>
                    <a:pt x="47625" y="0"/>
                  </a:cubicBezTo>
                  <a:lnTo>
                    <a:pt x="47625" y="0"/>
                  </a:lnTo>
                  <a:cubicBezTo>
                    <a:pt x="73923" y="0"/>
                    <a:pt x="95250" y="21327"/>
                    <a:pt x="95250" y="47625"/>
                  </a:cubicBezTo>
                  <a:lnTo>
                    <a:pt x="95250" y="47625"/>
                  </a:lnTo>
                  <a:cubicBezTo>
                    <a:pt x="95250" y="73923"/>
                    <a:pt x="73923" y="95250"/>
                    <a:pt x="47625" y="95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C4EA7958-4B8D-4A40-9BB9-CF50D1417D0A}"/>
                </a:ext>
              </a:extLst>
            </p:cNvPr>
            <p:cNvSpPr/>
            <p:nvPr/>
          </p:nvSpPr>
          <p:spPr>
            <a:xfrm>
              <a:off x="7679755" y="259142"/>
              <a:ext cx="66761" cy="66761"/>
            </a:xfrm>
            <a:custGeom>
              <a:avLst/>
              <a:gdLst>
                <a:gd name="connsiteX0" fmla="*/ 47625 w 95250"/>
                <a:gd name="connsiteY0" fmla="*/ 95250 h 95250"/>
                <a:gd name="connsiteX1" fmla="*/ 47625 w 95250"/>
                <a:gd name="connsiteY1" fmla="*/ 95250 h 95250"/>
                <a:gd name="connsiteX2" fmla="*/ 0 w 95250"/>
                <a:gd name="connsiteY2" fmla="*/ 47625 h 95250"/>
                <a:gd name="connsiteX3" fmla="*/ 0 w 95250"/>
                <a:gd name="connsiteY3" fmla="*/ 47625 h 95250"/>
                <a:gd name="connsiteX4" fmla="*/ 47625 w 95250"/>
                <a:gd name="connsiteY4" fmla="*/ 0 h 95250"/>
                <a:gd name="connsiteX5" fmla="*/ 47625 w 95250"/>
                <a:gd name="connsiteY5" fmla="*/ 0 h 95250"/>
                <a:gd name="connsiteX6" fmla="*/ 95250 w 95250"/>
                <a:gd name="connsiteY6" fmla="*/ 47625 h 95250"/>
                <a:gd name="connsiteX7" fmla="*/ 95250 w 95250"/>
                <a:gd name="connsiteY7" fmla="*/ 47625 h 95250"/>
                <a:gd name="connsiteX8" fmla="*/ 47625 w 95250"/>
                <a:gd name="connsiteY8" fmla="*/ 95250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50" h="95250">
                  <a:moveTo>
                    <a:pt x="47625" y="95250"/>
                  </a:moveTo>
                  <a:lnTo>
                    <a:pt x="47625" y="95250"/>
                  </a:lnTo>
                  <a:cubicBezTo>
                    <a:pt x="21327" y="95250"/>
                    <a:pt x="0" y="73923"/>
                    <a:pt x="0" y="47625"/>
                  </a:cubicBezTo>
                  <a:lnTo>
                    <a:pt x="0" y="47625"/>
                  </a:lnTo>
                  <a:cubicBezTo>
                    <a:pt x="0" y="21327"/>
                    <a:pt x="21327" y="0"/>
                    <a:pt x="47625" y="0"/>
                  </a:cubicBezTo>
                  <a:lnTo>
                    <a:pt x="47625" y="0"/>
                  </a:lnTo>
                  <a:cubicBezTo>
                    <a:pt x="73923" y="0"/>
                    <a:pt x="95250" y="21327"/>
                    <a:pt x="95250" y="47625"/>
                  </a:cubicBezTo>
                  <a:lnTo>
                    <a:pt x="95250" y="47625"/>
                  </a:lnTo>
                  <a:cubicBezTo>
                    <a:pt x="95250" y="73923"/>
                    <a:pt x="73923" y="95250"/>
                    <a:pt x="47625" y="95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13FA647E-7DF9-4869-B71C-4022C2FC830B}"/>
                </a:ext>
              </a:extLst>
            </p:cNvPr>
            <p:cNvSpPr/>
            <p:nvPr/>
          </p:nvSpPr>
          <p:spPr>
            <a:xfrm>
              <a:off x="7880038" y="259142"/>
              <a:ext cx="66761" cy="66761"/>
            </a:xfrm>
            <a:custGeom>
              <a:avLst/>
              <a:gdLst>
                <a:gd name="connsiteX0" fmla="*/ 47625 w 95250"/>
                <a:gd name="connsiteY0" fmla="*/ 95250 h 95250"/>
                <a:gd name="connsiteX1" fmla="*/ 47625 w 95250"/>
                <a:gd name="connsiteY1" fmla="*/ 95250 h 95250"/>
                <a:gd name="connsiteX2" fmla="*/ 0 w 95250"/>
                <a:gd name="connsiteY2" fmla="*/ 47625 h 95250"/>
                <a:gd name="connsiteX3" fmla="*/ 0 w 95250"/>
                <a:gd name="connsiteY3" fmla="*/ 47625 h 95250"/>
                <a:gd name="connsiteX4" fmla="*/ 47625 w 95250"/>
                <a:gd name="connsiteY4" fmla="*/ 0 h 95250"/>
                <a:gd name="connsiteX5" fmla="*/ 47625 w 95250"/>
                <a:gd name="connsiteY5" fmla="*/ 0 h 95250"/>
                <a:gd name="connsiteX6" fmla="*/ 95250 w 95250"/>
                <a:gd name="connsiteY6" fmla="*/ 47625 h 95250"/>
                <a:gd name="connsiteX7" fmla="*/ 95250 w 95250"/>
                <a:gd name="connsiteY7" fmla="*/ 47625 h 95250"/>
                <a:gd name="connsiteX8" fmla="*/ 47625 w 95250"/>
                <a:gd name="connsiteY8" fmla="*/ 95250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50" h="95250">
                  <a:moveTo>
                    <a:pt x="47625" y="95250"/>
                  </a:moveTo>
                  <a:lnTo>
                    <a:pt x="47625" y="95250"/>
                  </a:lnTo>
                  <a:cubicBezTo>
                    <a:pt x="21327" y="95250"/>
                    <a:pt x="0" y="73923"/>
                    <a:pt x="0" y="47625"/>
                  </a:cubicBezTo>
                  <a:lnTo>
                    <a:pt x="0" y="47625"/>
                  </a:lnTo>
                  <a:cubicBezTo>
                    <a:pt x="0" y="21327"/>
                    <a:pt x="21327" y="0"/>
                    <a:pt x="47625" y="0"/>
                  </a:cubicBezTo>
                  <a:lnTo>
                    <a:pt x="47625" y="0"/>
                  </a:lnTo>
                  <a:cubicBezTo>
                    <a:pt x="73923" y="0"/>
                    <a:pt x="95250" y="21327"/>
                    <a:pt x="95250" y="47625"/>
                  </a:cubicBezTo>
                  <a:lnTo>
                    <a:pt x="95250" y="47625"/>
                  </a:lnTo>
                  <a:cubicBezTo>
                    <a:pt x="95250" y="73923"/>
                    <a:pt x="73923" y="95250"/>
                    <a:pt x="47625" y="95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376AF674-44C1-4885-8F19-3370FBC94329}"/>
                </a:ext>
              </a:extLst>
            </p:cNvPr>
            <p:cNvSpPr/>
            <p:nvPr/>
          </p:nvSpPr>
          <p:spPr>
            <a:xfrm>
              <a:off x="8080322" y="259142"/>
              <a:ext cx="66761" cy="66761"/>
            </a:xfrm>
            <a:custGeom>
              <a:avLst/>
              <a:gdLst>
                <a:gd name="connsiteX0" fmla="*/ 47625 w 95250"/>
                <a:gd name="connsiteY0" fmla="*/ 95250 h 95250"/>
                <a:gd name="connsiteX1" fmla="*/ 47625 w 95250"/>
                <a:gd name="connsiteY1" fmla="*/ 95250 h 95250"/>
                <a:gd name="connsiteX2" fmla="*/ 0 w 95250"/>
                <a:gd name="connsiteY2" fmla="*/ 47625 h 95250"/>
                <a:gd name="connsiteX3" fmla="*/ 0 w 95250"/>
                <a:gd name="connsiteY3" fmla="*/ 47625 h 95250"/>
                <a:gd name="connsiteX4" fmla="*/ 47625 w 95250"/>
                <a:gd name="connsiteY4" fmla="*/ 0 h 95250"/>
                <a:gd name="connsiteX5" fmla="*/ 47625 w 95250"/>
                <a:gd name="connsiteY5" fmla="*/ 0 h 95250"/>
                <a:gd name="connsiteX6" fmla="*/ 95250 w 95250"/>
                <a:gd name="connsiteY6" fmla="*/ 47625 h 95250"/>
                <a:gd name="connsiteX7" fmla="*/ 95250 w 95250"/>
                <a:gd name="connsiteY7" fmla="*/ 47625 h 95250"/>
                <a:gd name="connsiteX8" fmla="*/ 47625 w 95250"/>
                <a:gd name="connsiteY8" fmla="*/ 95250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50" h="95250">
                  <a:moveTo>
                    <a:pt x="47625" y="95250"/>
                  </a:moveTo>
                  <a:lnTo>
                    <a:pt x="47625" y="95250"/>
                  </a:lnTo>
                  <a:cubicBezTo>
                    <a:pt x="21327" y="95250"/>
                    <a:pt x="0" y="73923"/>
                    <a:pt x="0" y="47625"/>
                  </a:cubicBezTo>
                  <a:lnTo>
                    <a:pt x="0" y="47625"/>
                  </a:lnTo>
                  <a:cubicBezTo>
                    <a:pt x="0" y="21327"/>
                    <a:pt x="21327" y="0"/>
                    <a:pt x="47625" y="0"/>
                  </a:cubicBezTo>
                  <a:lnTo>
                    <a:pt x="47625" y="0"/>
                  </a:lnTo>
                  <a:cubicBezTo>
                    <a:pt x="73923" y="0"/>
                    <a:pt x="95250" y="21327"/>
                    <a:pt x="95250" y="47625"/>
                  </a:cubicBezTo>
                  <a:lnTo>
                    <a:pt x="95250" y="47625"/>
                  </a:lnTo>
                  <a:cubicBezTo>
                    <a:pt x="95250" y="73923"/>
                    <a:pt x="73923" y="95250"/>
                    <a:pt x="47625" y="95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21CD96FD-0CC0-421A-BE81-AEB22AE498B0}"/>
                </a:ext>
              </a:extLst>
            </p:cNvPr>
            <p:cNvSpPr/>
            <p:nvPr/>
          </p:nvSpPr>
          <p:spPr>
            <a:xfrm>
              <a:off x="8280606" y="259142"/>
              <a:ext cx="66761" cy="66761"/>
            </a:xfrm>
            <a:custGeom>
              <a:avLst/>
              <a:gdLst>
                <a:gd name="connsiteX0" fmla="*/ 47625 w 95250"/>
                <a:gd name="connsiteY0" fmla="*/ 95250 h 95250"/>
                <a:gd name="connsiteX1" fmla="*/ 47625 w 95250"/>
                <a:gd name="connsiteY1" fmla="*/ 95250 h 95250"/>
                <a:gd name="connsiteX2" fmla="*/ 0 w 95250"/>
                <a:gd name="connsiteY2" fmla="*/ 47625 h 95250"/>
                <a:gd name="connsiteX3" fmla="*/ 0 w 95250"/>
                <a:gd name="connsiteY3" fmla="*/ 47625 h 95250"/>
                <a:gd name="connsiteX4" fmla="*/ 47625 w 95250"/>
                <a:gd name="connsiteY4" fmla="*/ 0 h 95250"/>
                <a:gd name="connsiteX5" fmla="*/ 47625 w 95250"/>
                <a:gd name="connsiteY5" fmla="*/ 0 h 95250"/>
                <a:gd name="connsiteX6" fmla="*/ 95250 w 95250"/>
                <a:gd name="connsiteY6" fmla="*/ 47625 h 95250"/>
                <a:gd name="connsiteX7" fmla="*/ 95250 w 95250"/>
                <a:gd name="connsiteY7" fmla="*/ 47625 h 95250"/>
                <a:gd name="connsiteX8" fmla="*/ 47625 w 95250"/>
                <a:gd name="connsiteY8" fmla="*/ 95250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50" h="95250">
                  <a:moveTo>
                    <a:pt x="47625" y="95250"/>
                  </a:moveTo>
                  <a:lnTo>
                    <a:pt x="47625" y="95250"/>
                  </a:lnTo>
                  <a:cubicBezTo>
                    <a:pt x="21327" y="95250"/>
                    <a:pt x="0" y="73923"/>
                    <a:pt x="0" y="47625"/>
                  </a:cubicBezTo>
                  <a:lnTo>
                    <a:pt x="0" y="47625"/>
                  </a:lnTo>
                  <a:cubicBezTo>
                    <a:pt x="0" y="21327"/>
                    <a:pt x="21327" y="0"/>
                    <a:pt x="47625" y="0"/>
                  </a:cubicBezTo>
                  <a:lnTo>
                    <a:pt x="47625" y="0"/>
                  </a:lnTo>
                  <a:cubicBezTo>
                    <a:pt x="73923" y="0"/>
                    <a:pt x="95250" y="21327"/>
                    <a:pt x="95250" y="47625"/>
                  </a:cubicBezTo>
                  <a:lnTo>
                    <a:pt x="95250" y="47625"/>
                  </a:lnTo>
                  <a:cubicBezTo>
                    <a:pt x="95250" y="73923"/>
                    <a:pt x="73923" y="95250"/>
                    <a:pt x="47625" y="95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57BF1003-B362-4ABE-8AEE-F5FDC534E6DC}"/>
                </a:ext>
              </a:extLst>
            </p:cNvPr>
            <p:cNvSpPr/>
            <p:nvPr/>
          </p:nvSpPr>
          <p:spPr>
            <a:xfrm>
              <a:off x="7279187" y="459426"/>
              <a:ext cx="66761" cy="66761"/>
            </a:xfrm>
            <a:custGeom>
              <a:avLst/>
              <a:gdLst>
                <a:gd name="connsiteX0" fmla="*/ 47625 w 95250"/>
                <a:gd name="connsiteY0" fmla="*/ 95250 h 95250"/>
                <a:gd name="connsiteX1" fmla="*/ 47625 w 95250"/>
                <a:gd name="connsiteY1" fmla="*/ 95250 h 95250"/>
                <a:gd name="connsiteX2" fmla="*/ 0 w 95250"/>
                <a:gd name="connsiteY2" fmla="*/ 47625 h 95250"/>
                <a:gd name="connsiteX3" fmla="*/ 0 w 95250"/>
                <a:gd name="connsiteY3" fmla="*/ 47625 h 95250"/>
                <a:gd name="connsiteX4" fmla="*/ 47625 w 95250"/>
                <a:gd name="connsiteY4" fmla="*/ 0 h 95250"/>
                <a:gd name="connsiteX5" fmla="*/ 47625 w 95250"/>
                <a:gd name="connsiteY5" fmla="*/ 0 h 95250"/>
                <a:gd name="connsiteX6" fmla="*/ 95250 w 95250"/>
                <a:gd name="connsiteY6" fmla="*/ 47625 h 95250"/>
                <a:gd name="connsiteX7" fmla="*/ 95250 w 95250"/>
                <a:gd name="connsiteY7" fmla="*/ 47625 h 95250"/>
                <a:gd name="connsiteX8" fmla="*/ 47625 w 95250"/>
                <a:gd name="connsiteY8" fmla="*/ 95250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50" h="95250">
                  <a:moveTo>
                    <a:pt x="47625" y="95250"/>
                  </a:moveTo>
                  <a:lnTo>
                    <a:pt x="47625" y="95250"/>
                  </a:lnTo>
                  <a:cubicBezTo>
                    <a:pt x="21326" y="95250"/>
                    <a:pt x="0" y="73923"/>
                    <a:pt x="0" y="47625"/>
                  </a:cubicBezTo>
                  <a:lnTo>
                    <a:pt x="0" y="47625"/>
                  </a:lnTo>
                  <a:cubicBezTo>
                    <a:pt x="0" y="21327"/>
                    <a:pt x="21326" y="0"/>
                    <a:pt x="47625" y="0"/>
                  </a:cubicBezTo>
                  <a:lnTo>
                    <a:pt x="47625" y="0"/>
                  </a:lnTo>
                  <a:cubicBezTo>
                    <a:pt x="73924" y="0"/>
                    <a:pt x="95250" y="21327"/>
                    <a:pt x="95250" y="47625"/>
                  </a:cubicBezTo>
                  <a:lnTo>
                    <a:pt x="95250" y="47625"/>
                  </a:lnTo>
                  <a:cubicBezTo>
                    <a:pt x="95250" y="73923"/>
                    <a:pt x="73924" y="95250"/>
                    <a:pt x="47625" y="95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7595CABF-2699-46E4-8CEF-E885DEBBDBD7}"/>
                </a:ext>
              </a:extLst>
            </p:cNvPr>
            <p:cNvSpPr/>
            <p:nvPr/>
          </p:nvSpPr>
          <p:spPr>
            <a:xfrm>
              <a:off x="7479471" y="459426"/>
              <a:ext cx="66761" cy="66761"/>
            </a:xfrm>
            <a:custGeom>
              <a:avLst/>
              <a:gdLst>
                <a:gd name="connsiteX0" fmla="*/ 47625 w 95250"/>
                <a:gd name="connsiteY0" fmla="*/ 95250 h 95250"/>
                <a:gd name="connsiteX1" fmla="*/ 47625 w 95250"/>
                <a:gd name="connsiteY1" fmla="*/ 95250 h 95250"/>
                <a:gd name="connsiteX2" fmla="*/ 0 w 95250"/>
                <a:gd name="connsiteY2" fmla="*/ 47625 h 95250"/>
                <a:gd name="connsiteX3" fmla="*/ 0 w 95250"/>
                <a:gd name="connsiteY3" fmla="*/ 47625 h 95250"/>
                <a:gd name="connsiteX4" fmla="*/ 47625 w 95250"/>
                <a:gd name="connsiteY4" fmla="*/ 0 h 95250"/>
                <a:gd name="connsiteX5" fmla="*/ 47625 w 95250"/>
                <a:gd name="connsiteY5" fmla="*/ 0 h 95250"/>
                <a:gd name="connsiteX6" fmla="*/ 95250 w 95250"/>
                <a:gd name="connsiteY6" fmla="*/ 47625 h 95250"/>
                <a:gd name="connsiteX7" fmla="*/ 95250 w 95250"/>
                <a:gd name="connsiteY7" fmla="*/ 47625 h 95250"/>
                <a:gd name="connsiteX8" fmla="*/ 47625 w 95250"/>
                <a:gd name="connsiteY8" fmla="*/ 95250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50" h="95250">
                  <a:moveTo>
                    <a:pt x="47625" y="95250"/>
                  </a:moveTo>
                  <a:lnTo>
                    <a:pt x="47625" y="95250"/>
                  </a:lnTo>
                  <a:cubicBezTo>
                    <a:pt x="21326" y="95250"/>
                    <a:pt x="0" y="73923"/>
                    <a:pt x="0" y="47625"/>
                  </a:cubicBezTo>
                  <a:lnTo>
                    <a:pt x="0" y="47625"/>
                  </a:lnTo>
                  <a:cubicBezTo>
                    <a:pt x="0" y="21327"/>
                    <a:pt x="21326" y="0"/>
                    <a:pt x="47625" y="0"/>
                  </a:cubicBezTo>
                  <a:lnTo>
                    <a:pt x="47625" y="0"/>
                  </a:lnTo>
                  <a:cubicBezTo>
                    <a:pt x="73923" y="0"/>
                    <a:pt x="95250" y="21327"/>
                    <a:pt x="95250" y="47625"/>
                  </a:cubicBezTo>
                  <a:lnTo>
                    <a:pt x="95250" y="47625"/>
                  </a:lnTo>
                  <a:cubicBezTo>
                    <a:pt x="95250" y="73923"/>
                    <a:pt x="73923" y="95250"/>
                    <a:pt x="47625" y="95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C532CD03-B2AA-4EA2-921C-92BB7CEBD213}"/>
                </a:ext>
              </a:extLst>
            </p:cNvPr>
            <p:cNvSpPr/>
            <p:nvPr/>
          </p:nvSpPr>
          <p:spPr>
            <a:xfrm>
              <a:off x="7679755" y="459426"/>
              <a:ext cx="66761" cy="66761"/>
            </a:xfrm>
            <a:custGeom>
              <a:avLst/>
              <a:gdLst>
                <a:gd name="connsiteX0" fmla="*/ 47625 w 95250"/>
                <a:gd name="connsiteY0" fmla="*/ 95250 h 95250"/>
                <a:gd name="connsiteX1" fmla="*/ 47625 w 95250"/>
                <a:gd name="connsiteY1" fmla="*/ 95250 h 95250"/>
                <a:gd name="connsiteX2" fmla="*/ 0 w 95250"/>
                <a:gd name="connsiteY2" fmla="*/ 47625 h 95250"/>
                <a:gd name="connsiteX3" fmla="*/ 0 w 95250"/>
                <a:gd name="connsiteY3" fmla="*/ 47625 h 95250"/>
                <a:gd name="connsiteX4" fmla="*/ 47625 w 95250"/>
                <a:gd name="connsiteY4" fmla="*/ 0 h 95250"/>
                <a:gd name="connsiteX5" fmla="*/ 47625 w 95250"/>
                <a:gd name="connsiteY5" fmla="*/ 0 h 95250"/>
                <a:gd name="connsiteX6" fmla="*/ 95250 w 95250"/>
                <a:gd name="connsiteY6" fmla="*/ 47625 h 95250"/>
                <a:gd name="connsiteX7" fmla="*/ 95250 w 95250"/>
                <a:gd name="connsiteY7" fmla="*/ 47625 h 95250"/>
                <a:gd name="connsiteX8" fmla="*/ 47625 w 95250"/>
                <a:gd name="connsiteY8" fmla="*/ 95250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50" h="95250">
                  <a:moveTo>
                    <a:pt x="47625" y="95250"/>
                  </a:moveTo>
                  <a:lnTo>
                    <a:pt x="47625" y="95250"/>
                  </a:lnTo>
                  <a:cubicBezTo>
                    <a:pt x="21327" y="95250"/>
                    <a:pt x="0" y="73923"/>
                    <a:pt x="0" y="47625"/>
                  </a:cubicBezTo>
                  <a:lnTo>
                    <a:pt x="0" y="47625"/>
                  </a:lnTo>
                  <a:cubicBezTo>
                    <a:pt x="0" y="21327"/>
                    <a:pt x="21327" y="0"/>
                    <a:pt x="47625" y="0"/>
                  </a:cubicBezTo>
                  <a:lnTo>
                    <a:pt x="47625" y="0"/>
                  </a:lnTo>
                  <a:cubicBezTo>
                    <a:pt x="73923" y="0"/>
                    <a:pt x="95250" y="21327"/>
                    <a:pt x="95250" y="47625"/>
                  </a:cubicBezTo>
                  <a:lnTo>
                    <a:pt x="95250" y="47625"/>
                  </a:lnTo>
                  <a:cubicBezTo>
                    <a:pt x="95250" y="73923"/>
                    <a:pt x="73923" y="95250"/>
                    <a:pt x="47625" y="95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64B32144-F03E-4FC2-A773-9BBB804D85B3}"/>
                </a:ext>
              </a:extLst>
            </p:cNvPr>
            <p:cNvSpPr/>
            <p:nvPr/>
          </p:nvSpPr>
          <p:spPr>
            <a:xfrm>
              <a:off x="7880038" y="459426"/>
              <a:ext cx="66761" cy="66761"/>
            </a:xfrm>
            <a:custGeom>
              <a:avLst/>
              <a:gdLst>
                <a:gd name="connsiteX0" fmla="*/ 47625 w 95250"/>
                <a:gd name="connsiteY0" fmla="*/ 95250 h 95250"/>
                <a:gd name="connsiteX1" fmla="*/ 47625 w 95250"/>
                <a:gd name="connsiteY1" fmla="*/ 95250 h 95250"/>
                <a:gd name="connsiteX2" fmla="*/ 0 w 95250"/>
                <a:gd name="connsiteY2" fmla="*/ 47625 h 95250"/>
                <a:gd name="connsiteX3" fmla="*/ 0 w 95250"/>
                <a:gd name="connsiteY3" fmla="*/ 47625 h 95250"/>
                <a:gd name="connsiteX4" fmla="*/ 47625 w 95250"/>
                <a:gd name="connsiteY4" fmla="*/ 0 h 95250"/>
                <a:gd name="connsiteX5" fmla="*/ 47625 w 95250"/>
                <a:gd name="connsiteY5" fmla="*/ 0 h 95250"/>
                <a:gd name="connsiteX6" fmla="*/ 95250 w 95250"/>
                <a:gd name="connsiteY6" fmla="*/ 47625 h 95250"/>
                <a:gd name="connsiteX7" fmla="*/ 95250 w 95250"/>
                <a:gd name="connsiteY7" fmla="*/ 47625 h 95250"/>
                <a:gd name="connsiteX8" fmla="*/ 47625 w 95250"/>
                <a:gd name="connsiteY8" fmla="*/ 95250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50" h="95250">
                  <a:moveTo>
                    <a:pt x="47625" y="95250"/>
                  </a:moveTo>
                  <a:lnTo>
                    <a:pt x="47625" y="95250"/>
                  </a:lnTo>
                  <a:cubicBezTo>
                    <a:pt x="21327" y="95250"/>
                    <a:pt x="0" y="73923"/>
                    <a:pt x="0" y="47625"/>
                  </a:cubicBezTo>
                  <a:lnTo>
                    <a:pt x="0" y="47625"/>
                  </a:lnTo>
                  <a:cubicBezTo>
                    <a:pt x="0" y="21327"/>
                    <a:pt x="21327" y="0"/>
                    <a:pt x="47625" y="0"/>
                  </a:cubicBezTo>
                  <a:lnTo>
                    <a:pt x="47625" y="0"/>
                  </a:lnTo>
                  <a:cubicBezTo>
                    <a:pt x="73923" y="0"/>
                    <a:pt x="95250" y="21327"/>
                    <a:pt x="95250" y="47625"/>
                  </a:cubicBezTo>
                  <a:lnTo>
                    <a:pt x="95250" y="47625"/>
                  </a:lnTo>
                  <a:cubicBezTo>
                    <a:pt x="95250" y="73923"/>
                    <a:pt x="73923" y="95250"/>
                    <a:pt x="47625" y="95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66C35860-0EA9-4F74-88CC-3531D7F896EC}"/>
                </a:ext>
              </a:extLst>
            </p:cNvPr>
            <p:cNvSpPr/>
            <p:nvPr/>
          </p:nvSpPr>
          <p:spPr>
            <a:xfrm>
              <a:off x="8080322" y="459426"/>
              <a:ext cx="66761" cy="66761"/>
            </a:xfrm>
            <a:custGeom>
              <a:avLst/>
              <a:gdLst>
                <a:gd name="connsiteX0" fmla="*/ 47625 w 95250"/>
                <a:gd name="connsiteY0" fmla="*/ 95250 h 95250"/>
                <a:gd name="connsiteX1" fmla="*/ 47625 w 95250"/>
                <a:gd name="connsiteY1" fmla="*/ 95250 h 95250"/>
                <a:gd name="connsiteX2" fmla="*/ 0 w 95250"/>
                <a:gd name="connsiteY2" fmla="*/ 47625 h 95250"/>
                <a:gd name="connsiteX3" fmla="*/ 0 w 95250"/>
                <a:gd name="connsiteY3" fmla="*/ 47625 h 95250"/>
                <a:gd name="connsiteX4" fmla="*/ 47625 w 95250"/>
                <a:gd name="connsiteY4" fmla="*/ 0 h 95250"/>
                <a:gd name="connsiteX5" fmla="*/ 47625 w 95250"/>
                <a:gd name="connsiteY5" fmla="*/ 0 h 95250"/>
                <a:gd name="connsiteX6" fmla="*/ 95250 w 95250"/>
                <a:gd name="connsiteY6" fmla="*/ 47625 h 95250"/>
                <a:gd name="connsiteX7" fmla="*/ 95250 w 95250"/>
                <a:gd name="connsiteY7" fmla="*/ 47625 h 95250"/>
                <a:gd name="connsiteX8" fmla="*/ 47625 w 95250"/>
                <a:gd name="connsiteY8" fmla="*/ 95250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50" h="95250">
                  <a:moveTo>
                    <a:pt x="47625" y="95250"/>
                  </a:moveTo>
                  <a:lnTo>
                    <a:pt x="47625" y="95250"/>
                  </a:lnTo>
                  <a:cubicBezTo>
                    <a:pt x="21327" y="95250"/>
                    <a:pt x="0" y="73923"/>
                    <a:pt x="0" y="47625"/>
                  </a:cubicBezTo>
                  <a:lnTo>
                    <a:pt x="0" y="47625"/>
                  </a:lnTo>
                  <a:cubicBezTo>
                    <a:pt x="0" y="21327"/>
                    <a:pt x="21327" y="0"/>
                    <a:pt x="47625" y="0"/>
                  </a:cubicBezTo>
                  <a:lnTo>
                    <a:pt x="47625" y="0"/>
                  </a:lnTo>
                  <a:cubicBezTo>
                    <a:pt x="73923" y="0"/>
                    <a:pt x="95250" y="21327"/>
                    <a:pt x="95250" y="47625"/>
                  </a:cubicBezTo>
                  <a:lnTo>
                    <a:pt x="95250" y="47625"/>
                  </a:lnTo>
                  <a:cubicBezTo>
                    <a:pt x="95250" y="73923"/>
                    <a:pt x="73923" y="95250"/>
                    <a:pt x="47625" y="95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D33A4CA2-DD3B-4955-B8F4-CA22757AEADC}"/>
                </a:ext>
              </a:extLst>
            </p:cNvPr>
            <p:cNvSpPr/>
            <p:nvPr/>
          </p:nvSpPr>
          <p:spPr>
            <a:xfrm>
              <a:off x="8280606" y="459426"/>
              <a:ext cx="66761" cy="66761"/>
            </a:xfrm>
            <a:custGeom>
              <a:avLst/>
              <a:gdLst>
                <a:gd name="connsiteX0" fmla="*/ 47625 w 95250"/>
                <a:gd name="connsiteY0" fmla="*/ 95250 h 95250"/>
                <a:gd name="connsiteX1" fmla="*/ 47625 w 95250"/>
                <a:gd name="connsiteY1" fmla="*/ 95250 h 95250"/>
                <a:gd name="connsiteX2" fmla="*/ 0 w 95250"/>
                <a:gd name="connsiteY2" fmla="*/ 47625 h 95250"/>
                <a:gd name="connsiteX3" fmla="*/ 0 w 95250"/>
                <a:gd name="connsiteY3" fmla="*/ 47625 h 95250"/>
                <a:gd name="connsiteX4" fmla="*/ 47625 w 95250"/>
                <a:gd name="connsiteY4" fmla="*/ 0 h 95250"/>
                <a:gd name="connsiteX5" fmla="*/ 47625 w 95250"/>
                <a:gd name="connsiteY5" fmla="*/ 0 h 95250"/>
                <a:gd name="connsiteX6" fmla="*/ 95250 w 95250"/>
                <a:gd name="connsiteY6" fmla="*/ 47625 h 95250"/>
                <a:gd name="connsiteX7" fmla="*/ 95250 w 95250"/>
                <a:gd name="connsiteY7" fmla="*/ 47625 h 95250"/>
                <a:gd name="connsiteX8" fmla="*/ 47625 w 95250"/>
                <a:gd name="connsiteY8" fmla="*/ 95250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50" h="95250">
                  <a:moveTo>
                    <a:pt x="47625" y="95250"/>
                  </a:moveTo>
                  <a:lnTo>
                    <a:pt x="47625" y="95250"/>
                  </a:lnTo>
                  <a:cubicBezTo>
                    <a:pt x="21327" y="95250"/>
                    <a:pt x="0" y="73923"/>
                    <a:pt x="0" y="47625"/>
                  </a:cubicBezTo>
                  <a:lnTo>
                    <a:pt x="0" y="47625"/>
                  </a:lnTo>
                  <a:cubicBezTo>
                    <a:pt x="0" y="21327"/>
                    <a:pt x="21327" y="0"/>
                    <a:pt x="47625" y="0"/>
                  </a:cubicBezTo>
                  <a:lnTo>
                    <a:pt x="47625" y="0"/>
                  </a:lnTo>
                  <a:cubicBezTo>
                    <a:pt x="73923" y="0"/>
                    <a:pt x="95250" y="21327"/>
                    <a:pt x="95250" y="47625"/>
                  </a:cubicBezTo>
                  <a:lnTo>
                    <a:pt x="95250" y="47625"/>
                  </a:lnTo>
                  <a:cubicBezTo>
                    <a:pt x="95250" y="73923"/>
                    <a:pt x="73923" y="95250"/>
                    <a:pt x="47625" y="95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</p:grpSp>
    </p:spTree>
    <p:extLst>
      <p:ext uri="{BB962C8B-B14F-4D97-AF65-F5344CB8AC3E}">
        <p14:creationId xmlns:p14="http://schemas.microsoft.com/office/powerpoint/2010/main" val="424309315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6A7557C3-47DA-48B2-B834-B9A372E9B086}"/>
              </a:ext>
            </a:extLst>
          </p:cNvPr>
          <p:cNvSpPr/>
          <p:nvPr userDrawn="1"/>
        </p:nvSpPr>
        <p:spPr>
          <a:xfrm>
            <a:off x="4876800" y="6172200"/>
            <a:ext cx="2819399" cy="685798"/>
          </a:xfrm>
          <a:custGeom>
            <a:avLst/>
            <a:gdLst>
              <a:gd name="connsiteX0" fmla="*/ 769060 w 2375210"/>
              <a:gd name="connsiteY0" fmla="*/ 420 h 270170"/>
              <a:gd name="connsiteX1" fmla="*/ 1306926 w 2375210"/>
              <a:gd name="connsiteY1" fmla="*/ 35335 h 270170"/>
              <a:gd name="connsiteX2" fmla="*/ 2069579 w 2375210"/>
              <a:gd name="connsiteY2" fmla="*/ 174471 h 270170"/>
              <a:gd name="connsiteX3" fmla="*/ 2375210 w 2375210"/>
              <a:gd name="connsiteY3" fmla="*/ 270170 h 270170"/>
              <a:gd name="connsiteX4" fmla="*/ 300 w 2375210"/>
              <a:gd name="connsiteY4" fmla="*/ 270170 h 270170"/>
              <a:gd name="connsiteX5" fmla="*/ 0 w 2375210"/>
              <a:gd name="connsiteY5" fmla="*/ 261276 h 270170"/>
              <a:gd name="connsiteX6" fmla="*/ 769060 w 2375210"/>
              <a:gd name="connsiteY6" fmla="*/ 420 h 270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75210" h="270170">
                <a:moveTo>
                  <a:pt x="769060" y="420"/>
                </a:moveTo>
                <a:cubicBezTo>
                  <a:pt x="920131" y="2647"/>
                  <a:pt x="1098116" y="13785"/>
                  <a:pt x="1306926" y="35335"/>
                </a:cubicBezTo>
                <a:cubicBezTo>
                  <a:pt x="1571483" y="62639"/>
                  <a:pt x="1830247" y="110550"/>
                  <a:pt x="2069579" y="174471"/>
                </a:cubicBezTo>
                <a:lnTo>
                  <a:pt x="2375210" y="270170"/>
                </a:lnTo>
                <a:lnTo>
                  <a:pt x="300" y="270170"/>
                </a:lnTo>
                <a:lnTo>
                  <a:pt x="0" y="261276"/>
                </a:lnTo>
                <a:cubicBezTo>
                  <a:pt x="23056" y="103886"/>
                  <a:pt x="215135" y="-7746"/>
                  <a:pt x="769060" y="420"/>
                </a:cubicBezTo>
                <a:close/>
              </a:path>
            </a:pathLst>
          </a:custGeom>
          <a:solidFill>
            <a:schemeClr val="bg1">
              <a:lumMod val="95000"/>
              <a:alpha val="5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ID">
              <a:solidFill>
                <a:schemeClr val="tx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05AFCA9-4467-4F8A-ACA5-91CD82D0E054}"/>
              </a:ext>
            </a:extLst>
          </p:cNvPr>
          <p:cNvGrpSpPr/>
          <p:nvPr userDrawn="1"/>
        </p:nvGrpSpPr>
        <p:grpSpPr>
          <a:xfrm flipH="1">
            <a:off x="5788212" y="0"/>
            <a:ext cx="6403788" cy="2349501"/>
            <a:chOff x="-2991" y="-1"/>
            <a:chExt cx="6403788" cy="2349501"/>
          </a:xfrm>
        </p:grpSpPr>
        <p:sp>
          <p:nvSpPr>
            <p:cNvPr id="7" name="Graphic 10" descr="An organic corner shape">
              <a:extLst>
                <a:ext uri="{FF2B5EF4-FFF2-40B4-BE49-F238E27FC236}">
                  <a16:creationId xmlns:a16="http://schemas.microsoft.com/office/drawing/2014/main" id="{276D77A8-CAB3-4872-89FE-3F7E3CAD6B5F}"/>
                </a:ext>
              </a:extLst>
            </p:cNvPr>
            <p:cNvSpPr/>
            <p:nvPr userDrawn="1"/>
          </p:nvSpPr>
          <p:spPr>
            <a:xfrm flipH="1">
              <a:off x="-4" y="-1"/>
              <a:ext cx="6400801" cy="2349501"/>
            </a:xfrm>
            <a:custGeom>
              <a:avLst/>
              <a:gdLst>
                <a:gd name="connsiteX0" fmla="*/ 4000481 w 4000480"/>
                <a:gd name="connsiteY0" fmla="*/ 1363913 h 1363913"/>
                <a:gd name="connsiteX1" fmla="*/ 4000481 w 4000480"/>
                <a:gd name="connsiteY1" fmla="*/ 0 h 1363913"/>
                <a:gd name="connsiteX2" fmla="*/ 0 w 4000480"/>
                <a:gd name="connsiteY2" fmla="*/ 1743 h 1363913"/>
                <a:gd name="connsiteX3" fmla="*/ 1406281 w 4000480"/>
                <a:gd name="connsiteY3" fmla="*/ 945090 h 1363913"/>
                <a:gd name="connsiteX4" fmla="*/ 2463175 w 4000480"/>
                <a:gd name="connsiteY4" fmla="*/ 787870 h 1363913"/>
                <a:gd name="connsiteX5" fmla="*/ 2751420 w 4000480"/>
                <a:gd name="connsiteY5" fmla="*/ 1207132 h 1363913"/>
                <a:gd name="connsiteX6" fmla="*/ 3659829 w 4000480"/>
                <a:gd name="connsiteY6" fmla="*/ 1032443 h 1363913"/>
                <a:gd name="connsiteX7" fmla="*/ 4000481 w 4000480"/>
                <a:gd name="connsiteY7" fmla="*/ 1363913 h 1363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000480" h="1363913">
                  <a:moveTo>
                    <a:pt x="4000481" y="1363913"/>
                  </a:moveTo>
                  <a:lnTo>
                    <a:pt x="4000481" y="0"/>
                  </a:lnTo>
                  <a:lnTo>
                    <a:pt x="0" y="1743"/>
                  </a:lnTo>
                  <a:cubicBezTo>
                    <a:pt x="0" y="1743"/>
                    <a:pt x="552431" y="945090"/>
                    <a:pt x="1406281" y="945090"/>
                  </a:cubicBezTo>
                  <a:cubicBezTo>
                    <a:pt x="1818170" y="945090"/>
                    <a:pt x="2191864" y="600570"/>
                    <a:pt x="2463175" y="787870"/>
                  </a:cubicBezTo>
                  <a:cubicBezTo>
                    <a:pt x="2644464" y="913019"/>
                    <a:pt x="2573550" y="1121759"/>
                    <a:pt x="2751420" y="1207132"/>
                  </a:cubicBezTo>
                  <a:cubicBezTo>
                    <a:pt x="3018806" y="1335472"/>
                    <a:pt x="3318224" y="930573"/>
                    <a:pt x="3659829" y="1032443"/>
                  </a:cubicBezTo>
                  <a:cubicBezTo>
                    <a:pt x="3837137" y="1085307"/>
                    <a:pt x="4000481" y="1363913"/>
                    <a:pt x="4000481" y="1363913"/>
                  </a:cubicBezTo>
                  <a:close/>
                </a:path>
              </a:pathLst>
            </a:custGeom>
            <a:solidFill>
              <a:schemeClr val="bg1">
                <a:lumMod val="95000"/>
                <a:alpha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1" name="Graphic 10" descr="An organic corner shape">
              <a:extLst>
                <a:ext uri="{FF2B5EF4-FFF2-40B4-BE49-F238E27FC236}">
                  <a16:creationId xmlns:a16="http://schemas.microsoft.com/office/drawing/2014/main" id="{CD69622F-F750-4B43-9345-542676164308}"/>
                </a:ext>
              </a:extLst>
            </p:cNvPr>
            <p:cNvSpPr/>
            <p:nvPr userDrawn="1"/>
          </p:nvSpPr>
          <p:spPr>
            <a:xfrm flipH="1">
              <a:off x="-2991" y="0"/>
              <a:ext cx="4960001" cy="1363913"/>
            </a:xfrm>
            <a:custGeom>
              <a:avLst/>
              <a:gdLst>
                <a:gd name="connsiteX0" fmla="*/ 4000481 w 4000480"/>
                <a:gd name="connsiteY0" fmla="*/ 1363913 h 1363913"/>
                <a:gd name="connsiteX1" fmla="*/ 4000481 w 4000480"/>
                <a:gd name="connsiteY1" fmla="*/ 0 h 1363913"/>
                <a:gd name="connsiteX2" fmla="*/ 0 w 4000480"/>
                <a:gd name="connsiteY2" fmla="*/ 1743 h 1363913"/>
                <a:gd name="connsiteX3" fmla="*/ 1406281 w 4000480"/>
                <a:gd name="connsiteY3" fmla="*/ 945090 h 1363913"/>
                <a:gd name="connsiteX4" fmla="*/ 2463175 w 4000480"/>
                <a:gd name="connsiteY4" fmla="*/ 787870 h 1363913"/>
                <a:gd name="connsiteX5" fmla="*/ 2751420 w 4000480"/>
                <a:gd name="connsiteY5" fmla="*/ 1207132 h 1363913"/>
                <a:gd name="connsiteX6" fmla="*/ 3659829 w 4000480"/>
                <a:gd name="connsiteY6" fmla="*/ 1032443 h 1363913"/>
                <a:gd name="connsiteX7" fmla="*/ 4000481 w 4000480"/>
                <a:gd name="connsiteY7" fmla="*/ 1363913 h 1363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000480" h="1363913">
                  <a:moveTo>
                    <a:pt x="4000481" y="1363913"/>
                  </a:moveTo>
                  <a:lnTo>
                    <a:pt x="4000481" y="0"/>
                  </a:lnTo>
                  <a:lnTo>
                    <a:pt x="0" y="1743"/>
                  </a:lnTo>
                  <a:cubicBezTo>
                    <a:pt x="0" y="1743"/>
                    <a:pt x="552431" y="945090"/>
                    <a:pt x="1406281" y="945090"/>
                  </a:cubicBezTo>
                  <a:cubicBezTo>
                    <a:pt x="1818170" y="945090"/>
                    <a:pt x="2191864" y="600570"/>
                    <a:pt x="2463175" y="787870"/>
                  </a:cubicBezTo>
                  <a:cubicBezTo>
                    <a:pt x="2644464" y="913019"/>
                    <a:pt x="2573550" y="1121759"/>
                    <a:pt x="2751420" y="1207132"/>
                  </a:cubicBezTo>
                  <a:cubicBezTo>
                    <a:pt x="3018806" y="1335472"/>
                    <a:pt x="3318224" y="930573"/>
                    <a:pt x="3659829" y="1032443"/>
                  </a:cubicBezTo>
                  <a:cubicBezTo>
                    <a:pt x="3837137" y="1085307"/>
                    <a:pt x="4000481" y="1363913"/>
                    <a:pt x="4000481" y="1363913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FB8773DF-41E7-4FB0-94A2-19153AB20E43}"/>
                </a:ext>
              </a:extLst>
            </p:cNvPr>
            <p:cNvSpPr/>
            <p:nvPr userDrawn="1"/>
          </p:nvSpPr>
          <p:spPr>
            <a:xfrm>
              <a:off x="8466" y="93134"/>
              <a:ext cx="4428067" cy="1583266"/>
            </a:xfrm>
            <a:custGeom>
              <a:avLst/>
              <a:gdLst>
                <a:gd name="connsiteX0" fmla="*/ 0 w 5588000"/>
                <a:gd name="connsiteY0" fmla="*/ 1625600 h 1625600"/>
                <a:gd name="connsiteX1" fmla="*/ 419100 w 5588000"/>
                <a:gd name="connsiteY1" fmla="*/ 1282700 h 1625600"/>
                <a:gd name="connsiteX2" fmla="*/ 889000 w 5588000"/>
                <a:gd name="connsiteY2" fmla="*/ 1384300 h 1625600"/>
                <a:gd name="connsiteX3" fmla="*/ 1790700 w 5588000"/>
                <a:gd name="connsiteY3" fmla="*/ 1587500 h 1625600"/>
                <a:gd name="connsiteX4" fmla="*/ 2222500 w 5588000"/>
                <a:gd name="connsiteY4" fmla="*/ 1054100 h 1625600"/>
                <a:gd name="connsiteX5" fmla="*/ 3327400 w 5588000"/>
                <a:gd name="connsiteY5" fmla="*/ 1358900 h 1625600"/>
                <a:gd name="connsiteX6" fmla="*/ 4851400 w 5588000"/>
                <a:gd name="connsiteY6" fmla="*/ 939800 h 1625600"/>
                <a:gd name="connsiteX7" fmla="*/ 5588000 w 5588000"/>
                <a:gd name="connsiteY7" fmla="*/ 0 h 1625600"/>
                <a:gd name="connsiteX0" fmla="*/ 0 w 5588000"/>
                <a:gd name="connsiteY0" fmla="*/ 1625600 h 1625600"/>
                <a:gd name="connsiteX1" fmla="*/ 419100 w 5588000"/>
                <a:gd name="connsiteY1" fmla="*/ 1282700 h 1625600"/>
                <a:gd name="connsiteX2" fmla="*/ 889000 w 5588000"/>
                <a:gd name="connsiteY2" fmla="*/ 1384300 h 1625600"/>
                <a:gd name="connsiteX3" fmla="*/ 1790700 w 5588000"/>
                <a:gd name="connsiteY3" fmla="*/ 1587500 h 1625600"/>
                <a:gd name="connsiteX4" fmla="*/ 2146300 w 5588000"/>
                <a:gd name="connsiteY4" fmla="*/ 944033 h 1625600"/>
                <a:gd name="connsiteX5" fmla="*/ 3327400 w 5588000"/>
                <a:gd name="connsiteY5" fmla="*/ 1358900 h 1625600"/>
                <a:gd name="connsiteX6" fmla="*/ 4851400 w 5588000"/>
                <a:gd name="connsiteY6" fmla="*/ 939800 h 1625600"/>
                <a:gd name="connsiteX7" fmla="*/ 5588000 w 5588000"/>
                <a:gd name="connsiteY7" fmla="*/ 0 h 1625600"/>
                <a:gd name="connsiteX0" fmla="*/ 0 w 5588000"/>
                <a:gd name="connsiteY0" fmla="*/ 1625600 h 1625600"/>
                <a:gd name="connsiteX1" fmla="*/ 419100 w 5588000"/>
                <a:gd name="connsiteY1" fmla="*/ 1282700 h 1625600"/>
                <a:gd name="connsiteX2" fmla="*/ 889000 w 5588000"/>
                <a:gd name="connsiteY2" fmla="*/ 1384300 h 1625600"/>
                <a:gd name="connsiteX3" fmla="*/ 1676400 w 5588000"/>
                <a:gd name="connsiteY3" fmla="*/ 1447800 h 1625600"/>
                <a:gd name="connsiteX4" fmla="*/ 2146300 w 5588000"/>
                <a:gd name="connsiteY4" fmla="*/ 944033 h 1625600"/>
                <a:gd name="connsiteX5" fmla="*/ 3327400 w 5588000"/>
                <a:gd name="connsiteY5" fmla="*/ 1358900 h 1625600"/>
                <a:gd name="connsiteX6" fmla="*/ 4851400 w 5588000"/>
                <a:gd name="connsiteY6" fmla="*/ 939800 h 1625600"/>
                <a:gd name="connsiteX7" fmla="*/ 5588000 w 5588000"/>
                <a:gd name="connsiteY7" fmla="*/ 0 h 1625600"/>
                <a:gd name="connsiteX0" fmla="*/ 0 w 5588000"/>
                <a:gd name="connsiteY0" fmla="*/ 1625600 h 1625600"/>
                <a:gd name="connsiteX1" fmla="*/ 419100 w 5588000"/>
                <a:gd name="connsiteY1" fmla="*/ 1282700 h 1625600"/>
                <a:gd name="connsiteX2" fmla="*/ 889000 w 5588000"/>
                <a:gd name="connsiteY2" fmla="*/ 1384300 h 1625600"/>
                <a:gd name="connsiteX3" fmla="*/ 1676400 w 5588000"/>
                <a:gd name="connsiteY3" fmla="*/ 1447800 h 1625600"/>
                <a:gd name="connsiteX4" fmla="*/ 2146300 w 5588000"/>
                <a:gd name="connsiteY4" fmla="*/ 944033 h 1625600"/>
                <a:gd name="connsiteX5" fmla="*/ 3208867 w 5588000"/>
                <a:gd name="connsiteY5" fmla="*/ 1278467 h 1625600"/>
                <a:gd name="connsiteX6" fmla="*/ 4851400 w 5588000"/>
                <a:gd name="connsiteY6" fmla="*/ 939800 h 1625600"/>
                <a:gd name="connsiteX7" fmla="*/ 5588000 w 5588000"/>
                <a:gd name="connsiteY7" fmla="*/ 0 h 1625600"/>
                <a:gd name="connsiteX0" fmla="*/ 0 w 5588000"/>
                <a:gd name="connsiteY0" fmla="*/ 1625600 h 1625600"/>
                <a:gd name="connsiteX1" fmla="*/ 419100 w 5588000"/>
                <a:gd name="connsiteY1" fmla="*/ 1282700 h 1625600"/>
                <a:gd name="connsiteX2" fmla="*/ 889000 w 5588000"/>
                <a:gd name="connsiteY2" fmla="*/ 1384300 h 1625600"/>
                <a:gd name="connsiteX3" fmla="*/ 1676400 w 5588000"/>
                <a:gd name="connsiteY3" fmla="*/ 1447800 h 1625600"/>
                <a:gd name="connsiteX4" fmla="*/ 2146300 w 5588000"/>
                <a:gd name="connsiteY4" fmla="*/ 944033 h 1625600"/>
                <a:gd name="connsiteX5" fmla="*/ 3208867 w 5588000"/>
                <a:gd name="connsiteY5" fmla="*/ 1278467 h 1625600"/>
                <a:gd name="connsiteX6" fmla="*/ 4699000 w 5588000"/>
                <a:gd name="connsiteY6" fmla="*/ 842433 h 1625600"/>
                <a:gd name="connsiteX7" fmla="*/ 5588000 w 5588000"/>
                <a:gd name="connsiteY7" fmla="*/ 0 h 1625600"/>
                <a:gd name="connsiteX0" fmla="*/ 0 w 5588000"/>
                <a:gd name="connsiteY0" fmla="*/ 1625600 h 1625600"/>
                <a:gd name="connsiteX1" fmla="*/ 419100 w 5588000"/>
                <a:gd name="connsiteY1" fmla="*/ 1282700 h 1625600"/>
                <a:gd name="connsiteX2" fmla="*/ 1676400 w 5588000"/>
                <a:gd name="connsiteY2" fmla="*/ 1447800 h 1625600"/>
                <a:gd name="connsiteX3" fmla="*/ 2146300 w 5588000"/>
                <a:gd name="connsiteY3" fmla="*/ 944033 h 1625600"/>
                <a:gd name="connsiteX4" fmla="*/ 3208867 w 5588000"/>
                <a:gd name="connsiteY4" fmla="*/ 1278467 h 1625600"/>
                <a:gd name="connsiteX5" fmla="*/ 4699000 w 5588000"/>
                <a:gd name="connsiteY5" fmla="*/ 842433 h 1625600"/>
                <a:gd name="connsiteX6" fmla="*/ 5588000 w 5588000"/>
                <a:gd name="connsiteY6" fmla="*/ 0 h 1625600"/>
                <a:gd name="connsiteX0" fmla="*/ 0 w 5588000"/>
                <a:gd name="connsiteY0" fmla="*/ 1625600 h 1625600"/>
                <a:gd name="connsiteX1" fmla="*/ 419100 w 5588000"/>
                <a:gd name="connsiteY1" fmla="*/ 1282700 h 1625600"/>
                <a:gd name="connsiteX2" fmla="*/ 1625600 w 5588000"/>
                <a:gd name="connsiteY2" fmla="*/ 1515534 h 1625600"/>
                <a:gd name="connsiteX3" fmla="*/ 2146300 w 5588000"/>
                <a:gd name="connsiteY3" fmla="*/ 944033 h 1625600"/>
                <a:gd name="connsiteX4" fmla="*/ 3208867 w 5588000"/>
                <a:gd name="connsiteY4" fmla="*/ 1278467 h 1625600"/>
                <a:gd name="connsiteX5" fmla="*/ 4699000 w 5588000"/>
                <a:gd name="connsiteY5" fmla="*/ 842433 h 1625600"/>
                <a:gd name="connsiteX6" fmla="*/ 5588000 w 5588000"/>
                <a:gd name="connsiteY6" fmla="*/ 0 h 1625600"/>
                <a:gd name="connsiteX0" fmla="*/ 0 w 5588000"/>
                <a:gd name="connsiteY0" fmla="*/ 1574800 h 1574800"/>
                <a:gd name="connsiteX1" fmla="*/ 419100 w 5588000"/>
                <a:gd name="connsiteY1" fmla="*/ 1282700 h 1574800"/>
                <a:gd name="connsiteX2" fmla="*/ 1625600 w 5588000"/>
                <a:gd name="connsiteY2" fmla="*/ 1515534 h 1574800"/>
                <a:gd name="connsiteX3" fmla="*/ 2146300 w 5588000"/>
                <a:gd name="connsiteY3" fmla="*/ 944033 h 1574800"/>
                <a:gd name="connsiteX4" fmla="*/ 3208867 w 5588000"/>
                <a:gd name="connsiteY4" fmla="*/ 1278467 h 1574800"/>
                <a:gd name="connsiteX5" fmla="*/ 4699000 w 5588000"/>
                <a:gd name="connsiteY5" fmla="*/ 842433 h 1574800"/>
                <a:gd name="connsiteX6" fmla="*/ 5588000 w 5588000"/>
                <a:gd name="connsiteY6" fmla="*/ 0 h 1574800"/>
                <a:gd name="connsiteX0" fmla="*/ 0 w 5579533"/>
                <a:gd name="connsiteY0" fmla="*/ 1701800 h 1701800"/>
                <a:gd name="connsiteX1" fmla="*/ 410633 w 5579533"/>
                <a:gd name="connsiteY1" fmla="*/ 1282700 h 1701800"/>
                <a:gd name="connsiteX2" fmla="*/ 1617133 w 5579533"/>
                <a:gd name="connsiteY2" fmla="*/ 1515534 h 1701800"/>
                <a:gd name="connsiteX3" fmla="*/ 2137833 w 5579533"/>
                <a:gd name="connsiteY3" fmla="*/ 944033 h 1701800"/>
                <a:gd name="connsiteX4" fmla="*/ 3200400 w 5579533"/>
                <a:gd name="connsiteY4" fmla="*/ 1278467 h 1701800"/>
                <a:gd name="connsiteX5" fmla="*/ 4690533 w 5579533"/>
                <a:gd name="connsiteY5" fmla="*/ 842433 h 1701800"/>
                <a:gd name="connsiteX6" fmla="*/ 5579533 w 5579533"/>
                <a:gd name="connsiteY6" fmla="*/ 0 h 1701800"/>
                <a:gd name="connsiteX0" fmla="*/ 0 w 5562600"/>
                <a:gd name="connsiteY0" fmla="*/ 1811866 h 1811866"/>
                <a:gd name="connsiteX1" fmla="*/ 410633 w 5562600"/>
                <a:gd name="connsiteY1" fmla="*/ 1392766 h 1811866"/>
                <a:gd name="connsiteX2" fmla="*/ 1617133 w 5562600"/>
                <a:gd name="connsiteY2" fmla="*/ 1625600 h 1811866"/>
                <a:gd name="connsiteX3" fmla="*/ 2137833 w 5562600"/>
                <a:gd name="connsiteY3" fmla="*/ 1054099 h 1811866"/>
                <a:gd name="connsiteX4" fmla="*/ 3200400 w 5562600"/>
                <a:gd name="connsiteY4" fmla="*/ 1388533 h 1811866"/>
                <a:gd name="connsiteX5" fmla="*/ 4690533 w 5562600"/>
                <a:gd name="connsiteY5" fmla="*/ 952499 h 1811866"/>
                <a:gd name="connsiteX6" fmla="*/ 5562600 w 5562600"/>
                <a:gd name="connsiteY6" fmla="*/ 0 h 1811866"/>
                <a:gd name="connsiteX0" fmla="*/ 0 w 5456767"/>
                <a:gd name="connsiteY0" fmla="*/ 1684866 h 1684866"/>
                <a:gd name="connsiteX1" fmla="*/ 410633 w 5456767"/>
                <a:gd name="connsiteY1" fmla="*/ 1265766 h 1684866"/>
                <a:gd name="connsiteX2" fmla="*/ 1617133 w 5456767"/>
                <a:gd name="connsiteY2" fmla="*/ 1498600 h 1684866"/>
                <a:gd name="connsiteX3" fmla="*/ 2137833 w 5456767"/>
                <a:gd name="connsiteY3" fmla="*/ 927099 h 1684866"/>
                <a:gd name="connsiteX4" fmla="*/ 3200400 w 5456767"/>
                <a:gd name="connsiteY4" fmla="*/ 1261533 h 1684866"/>
                <a:gd name="connsiteX5" fmla="*/ 4690533 w 5456767"/>
                <a:gd name="connsiteY5" fmla="*/ 825499 h 1684866"/>
                <a:gd name="connsiteX6" fmla="*/ 5456767 w 5456767"/>
                <a:gd name="connsiteY6" fmla="*/ 0 h 1684866"/>
                <a:gd name="connsiteX0" fmla="*/ 0 w 5456767"/>
                <a:gd name="connsiteY0" fmla="*/ 1684866 h 1684866"/>
                <a:gd name="connsiteX1" fmla="*/ 410633 w 5456767"/>
                <a:gd name="connsiteY1" fmla="*/ 1265766 h 1684866"/>
                <a:gd name="connsiteX2" fmla="*/ 1617133 w 5456767"/>
                <a:gd name="connsiteY2" fmla="*/ 1498600 h 1684866"/>
                <a:gd name="connsiteX3" fmla="*/ 2137833 w 5456767"/>
                <a:gd name="connsiteY3" fmla="*/ 927099 h 1684866"/>
                <a:gd name="connsiteX4" fmla="*/ 3200400 w 5456767"/>
                <a:gd name="connsiteY4" fmla="*/ 1261533 h 1684866"/>
                <a:gd name="connsiteX5" fmla="*/ 5456767 w 5456767"/>
                <a:gd name="connsiteY5" fmla="*/ 0 h 1684866"/>
                <a:gd name="connsiteX0" fmla="*/ 0 w 5456767"/>
                <a:gd name="connsiteY0" fmla="*/ 1684866 h 1684866"/>
                <a:gd name="connsiteX1" fmla="*/ 410633 w 5456767"/>
                <a:gd name="connsiteY1" fmla="*/ 1265766 h 1684866"/>
                <a:gd name="connsiteX2" fmla="*/ 1617133 w 5456767"/>
                <a:gd name="connsiteY2" fmla="*/ 1498600 h 1684866"/>
                <a:gd name="connsiteX3" fmla="*/ 2137833 w 5456767"/>
                <a:gd name="connsiteY3" fmla="*/ 927099 h 1684866"/>
                <a:gd name="connsiteX4" fmla="*/ 3200400 w 5456767"/>
                <a:gd name="connsiteY4" fmla="*/ 1261533 h 1684866"/>
                <a:gd name="connsiteX5" fmla="*/ 5456767 w 5456767"/>
                <a:gd name="connsiteY5" fmla="*/ 0 h 1684866"/>
                <a:gd name="connsiteX0" fmla="*/ 0 w 5456767"/>
                <a:gd name="connsiteY0" fmla="*/ 1684866 h 1684866"/>
                <a:gd name="connsiteX1" fmla="*/ 410633 w 5456767"/>
                <a:gd name="connsiteY1" fmla="*/ 1265766 h 1684866"/>
                <a:gd name="connsiteX2" fmla="*/ 1617133 w 5456767"/>
                <a:gd name="connsiteY2" fmla="*/ 1498600 h 1684866"/>
                <a:gd name="connsiteX3" fmla="*/ 2137833 w 5456767"/>
                <a:gd name="connsiteY3" fmla="*/ 927099 h 1684866"/>
                <a:gd name="connsiteX4" fmla="*/ 3200400 w 5456767"/>
                <a:gd name="connsiteY4" fmla="*/ 1261533 h 1684866"/>
                <a:gd name="connsiteX5" fmla="*/ 5456767 w 5456767"/>
                <a:gd name="connsiteY5" fmla="*/ 0 h 1684866"/>
                <a:gd name="connsiteX0" fmla="*/ 0 w 5456767"/>
                <a:gd name="connsiteY0" fmla="*/ 1684866 h 1684866"/>
                <a:gd name="connsiteX1" fmla="*/ 410633 w 5456767"/>
                <a:gd name="connsiteY1" fmla="*/ 1265766 h 1684866"/>
                <a:gd name="connsiteX2" fmla="*/ 1617133 w 5456767"/>
                <a:gd name="connsiteY2" fmla="*/ 1498600 h 1684866"/>
                <a:gd name="connsiteX3" fmla="*/ 2137833 w 5456767"/>
                <a:gd name="connsiteY3" fmla="*/ 927099 h 1684866"/>
                <a:gd name="connsiteX4" fmla="*/ 3200400 w 5456767"/>
                <a:gd name="connsiteY4" fmla="*/ 1261533 h 1684866"/>
                <a:gd name="connsiteX5" fmla="*/ 3983567 w 5456767"/>
                <a:gd name="connsiteY5" fmla="*/ 1079499 h 1684866"/>
                <a:gd name="connsiteX6" fmla="*/ 5456767 w 5456767"/>
                <a:gd name="connsiteY6" fmla="*/ 0 h 1684866"/>
                <a:gd name="connsiteX0" fmla="*/ 0 w 5456767"/>
                <a:gd name="connsiteY0" fmla="*/ 1684866 h 1684866"/>
                <a:gd name="connsiteX1" fmla="*/ 410633 w 5456767"/>
                <a:gd name="connsiteY1" fmla="*/ 1265766 h 1684866"/>
                <a:gd name="connsiteX2" fmla="*/ 1617133 w 5456767"/>
                <a:gd name="connsiteY2" fmla="*/ 1498600 h 1684866"/>
                <a:gd name="connsiteX3" fmla="*/ 2137833 w 5456767"/>
                <a:gd name="connsiteY3" fmla="*/ 927099 h 1684866"/>
                <a:gd name="connsiteX4" fmla="*/ 3983567 w 5456767"/>
                <a:gd name="connsiteY4" fmla="*/ 1079499 h 1684866"/>
                <a:gd name="connsiteX5" fmla="*/ 5456767 w 5456767"/>
                <a:gd name="connsiteY5" fmla="*/ 0 h 1684866"/>
                <a:gd name="connsiteX0" fmla="*/ 0 w 5456767"/>
                <a:gd name="connsiteY0" fmla="*/ 1684866 h 1684866"/>
                <a:gd name="connsiteX1" fmla="*/ 410633 w 5456767"/>
                <a:gd name="connsiteY1" fmla="*/ 1265766 h 1684866"/>
                <a:gd name="connsiteX2" fmla="*/ 1617133 w 5456767"/>
                <a:gd name="connsiteY2" fmla="*/ 1498600 h 1684866"/>
                <a:gd name="connsiteX3" fmla="*/ 2137833 w 5456767"/>
                <a:gd name="connsiteY3" fmla="*/ 927099 h 1684866"/>
                <a:gd name="connsiteX4" fmla="*/ 3983567 w 5456767"/>
                <a:gd name="connsiteY4" fmla="*/ 1079499 h 1684866"/>
                <a:gd name="connsiteX5" fmla="*/ 5456767 w 5456767"/>
                <a:gd name="connsiteY5" fmla="*/ 0 h 1684866"/>
                <a:gd name="connsiteX0" fmla="*/ 0 w 4428067"/>
                <a:gd name="connsiteY0" fmla="*/ 1583266 h 1583266"/>
                <a:gd name="connsiteX1" fmla="*/ 410633 w 4428067"/>
                <a:gd name="connsiteY1" fmla="*/ 1164166 h 1583266"/>
                <a:gd name="connsiteX2" fmla="*/ 1617133 w 4428067"/>
                <a:gd name="connsiteY2" fmla="*/ 1397000 h 1583266"/>
                <a:gd name="connsiteX3" fmla="*/ 2137833 w 4428067"/>
                <a:gd name="connsiteY3" fmla="*/ 825499 h 1583266"/>
                <a:gd name="connsiteX4" fmla="*/ 3983567 w 4428067"/>
                <a:gd name="connsiteY4" fmla="*/ 977899 h 1583266"/>
                <a:gd name="connsiteX5" fmla="*/ 4428067 w 4428067"/>
                <a:gd name="connsiteY5" fmla="*/ 0 h 1583266"/>
                <a:gd name="connsiteX0" fmla="*/ 0 w 4428067"/>
                <a:gd name="connsiteY0" fmla="*/ 1583266 h 1583266"/>
                <a:gd name="connsiteX1" fmla="*/ 410633 w 4428067"/>
                <a:gd name="connsiteY1" fmla="*/ 1164166 h 1583266"/>
                <a:gd name="connsiteX2" fmla="*/ 1617133 w 4428067"/>
                <a:gd name="connsiteY2" fmla="*/ 1397000 h 1583266"/>
                <a:gd name="connsiteX3" fmla="*/ 2137833 w 4428067"/>
                <a:gd name="connsiteY3" fmla="*/ 825499 h 1583266"/>
                <a:gd name="connsiteX4" fmla="*/ 4066117 w 4428067"/>
                <a:gd name="connsiteY4" fmla="*/ 793749 h 1583266"/>
                <a:gd name="connsiteX5" fmla="*/ 4428067 w 4428067"/>
                <a:gd name="connsiteY5" fmla="*/ 0 h 1583266"/>
                <a:gd name="connsiteX0" fmla="*/ 0 w 4428067"/>
                <a:gd name="connsiteY0" fmla="*/ 1583266 h 1583266"/>
                <a:gd name="connsiteX1" fmla="*/ 410633 w 4428067"/>
                <a:gd name="connsiteY1" fmla="*/ 1164166 h 1583266"/>
                <a:gd name="connsiteX2" fmla="*/ 1570566 w 4428067"/>
                <a:gd name="connsiteY2" fmla="*/ 1299634 h 1583266"/>
                <a:gd name="connsiteX3" fmla="*/ 2137833 w 4428067"/>
                <a:gd name="connsiteY3" fmla="*/ 825499 h 1583266"/>
                <a:gd name="connsiteX4" fmla="*/ 4066117 w 4428067"/>
                <a:gd name="connsiteY4" fmla="*/ 793749 h 1583266"/>
                <a:gd name="connsiteX5" fmla="*/ 4428067 w 4428067"/>
                <a:gd name="connsiteY5" fmla="*/ 0 h 1583266"/>
                <a:gd name="connsiteX0" fmla="*/ 0 w 4428067"/>
                <a:gd name="connsiteY0" fmla="*/ 1583266 h 1583266"/>
                <a:gd name="connsiteX1" fmla="*/ 440266 w 4428067"/>
                <a:gd name="connsiteY1" fmla="*/ 1071032 h 1583266"/>
                <a:gd name="connsiteX2" fmla="*/ 1570566 w 4428067"/>
                <a:gd name="connsiteY2" fmla="*/ 1299634 h 1583266"/>
                <a:gd name="connsiteX3" fmla="*/ 2137833 w 4428067"/>
                <a:gd name="connsiteY3" fmla="*/ 825499 h 1583266"/>
                <a:gd name="connsiteX4" fmla="*/ 4066117 w 4428067"/>
                <a:gd name="connsiteY4" fmla="*/ 793749 h 1583266"/>
                <a:gd name="connsiteX5" fmla="*/ 4428067 w 4428067"/>
                <a:gd name="connsiteY5" fmla="*/ 0 h 1583266"/>
                <a:gd name="connsiteX0" fmla="*/ 0 w 4428067"/>
                <a:gd name="connsiteY0" fmla="*/ 1583266 h 1583266"/>
                <a:gd name="connsiteX1" fmla="*/ 440266 w 4428067"/>
                <a:gd name="connsiteY1" fmla="*/ 1071032 h 1583266"/>
                <a:gd name="connsiteX2" fmla="*/ 1570566 w 4428067"/>
                <a:gd name="connsiteY2" fmla="*/ 1299634 h 1583266"/>
                <a:gd name="connsiteX3" fmla="*/ 2004483 w 4428067"/>
                <a:gd name="connsiteY3" fmla="*/ 736599 h 1583266"/>
                <a:gd name="connsiteX4" fmla="*/ 4066117 w 4428067"/>
                <a:gd name="connsiteY4" fmla="*/ 793749 h 1583266"/>
                <a:gd name="connsiteX5" fmla="*/ 4428067 w 4428067"/>
                <a:gd name="connsiteY5" fmla="*/ 0 h 1583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28067" h="1583266">
                  <a:moveTo>
                    <a:pt x="0" y="1583266"/>
                  </a:moveTo>
                  <a:cubicBezTo>
                    <a:pt x="135466" y="1431924"/>
                    <a:pt x="178505" y="1118304"/>
                    <a:pt x="440266" y="1071032"/>
                  </a:cubicBezTo>
                  <a:cubicBezTo>
                    <a:pt x="702027" y="1023760"/>
                    <a:pt x="1309863" y="1355373"/>
                    <a:pt x="1570566" y="1299634"/>
                  </a:cubicBezTo>
                  <a:cubicBezTo>
                    <a:pt x="1831269" y="1243895"/>
                    <a:pt x="1588558" y="820913"/>
                    <a:pt x="2004483" y="736599"/>
                  </a:cubicBezTo>
                  <a:cubicBezTo>
                    <a:pt x="2420408" y="652285"/>
                    <a:pt x="3182761" y="1291166"/>
                    <a:pt x="4066117" y="793749"/>
                  </a:cubicBezTo>
                  <a:cubicBezTo>
                    <a:pt x="4442178" y="583494"/>
                    <a:pt x="4182534" y="179916"/>
                    <a:pt x="4428067" y="0"/>
                  </a:cubicBezTo>
                </a:path>
              </a:pathLst>
            </a:custGeom>
            <a:noFill/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9EC325E9-D873-4050-B30E-A8F619B84348}"/>
              </a:ext>
            </a:extLst>
          </p:cNvPr>
          <p:cNvGrpSpPr/>
          <p:nvPr userDrawn="1"/>
        </p:nvGrpSpPr>
        <p:grpSpPr>
          <a:xfrm flipH="1">
            <a:off x="-46562" y="4643908"/>
            <a:ext cx="3996221" cy="2214090"/>
            <a:chOff x="8191378" y="3283425"/>
            <a:chExt cx="4045640" cy="3574575"/>
          </a:xfrm>
        </p:grpSpPr>
        <p:sp>
          <p:nvSpPr>
            <p:cNvPr id="6" name="Graphic 8" descr="An organic corner shape">
              <a:extLst>
                <a:ext uri="{FF2B5EF4-FFF2-40B4-BE49-F238E27FC236}">
                  <a16:creationId xmlns:a16="http://schemas.microsoft.com/office/drawing/2014/main" id="{A9EFE960-E113-47C8-A986-1276287ABF19}"/>
                </a:ext>
              </a:extLst>
            </p:cNvPr>
            <p:cNvSpPr/>
            <p:nvPr userDrawn="1"/>
          </p:nvSpPr>
          <p:spPr>
            <a:xfrm flipH="1">
              <a:off x="8191378" y="3283425"/>
              <a:ext cx="4000621" cy="3574575"/>
            </a:xfrm>
            <a:custGeom>
              <a:avLst/>
              <a:gdLst>
                <a:gd name="connsiteX0" fmla="*/ 0 w 4000621"/>
                <a:gd name="connsiteY0" fmla="*/ 5816 h 2215616"/>
                <a:gd name="connsiteX1" fmla="*/ 913695 w 4000621"/>
                <a:gd name="connsiteY1" fmla="*/ 257286 h 2215616"/>
                <a:gd name="connsiteX2" fmla="*/ 1137504 w 4000621"/>
                <a:gd name="connsiteY2" fmla="*/ 760854 h 2215616"/>
                <a:gd name="connsiteX3" fmla="*/ 1790281 w 4000621"/>
                <a:gd name="connsiteY3" fmla="*/ 1357681 h 2215616"/>
                <a:gd name="connsiteX4" fmla="*/ 2872026 w 4000621"/>
                <a:gd name="connsiteY4" fmla="*/ 1152522 h 2215616"/>
                <a:gd name="connsiteX5" fmla="*/ 3431553 w 4000621"/>
                <a:gd name="connsiteY5" fmla="*/ 1637439 h 2215616"/>
                <a:gd name="connsiteX6" fmla="*/ 3860521 w 4000621"/>
                <a:gd name="connsiteY6" fmla="*/ 1805298 h 2215616"/>
                <a:gd name="connsiteX7" fmla="*/ 4000500 w 4000621"/>
                <a:gd name="connsiteY7" fmla="*/ 2215616 h 2215616"/>
                <a:gd name="connsiteX8" fmla="*/ 0 w 4000621"/>
                <a:gd name="connsiteY8" fmla="*/ 2215616 h 2215616"/>
                <a:gd name="connsiteX9" fmla="*/ 0 w 4000621"/>
                <a:gd name="connsiteY9" fmla="*/ 5816 h 2215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00621" h="2215616">
                  <a:moveTo>
                    <a:pt x="0" y="5816"/>
                  </a:moveTo>
                  <a:cubicBezTo>
                    <a:pt x="0" y="5816"/>
                    <a:pt x="647700" y="-60859"/>
                    <a:pt x="913695" y="257286"/>
                  </a:cubicBezTo>
                  <a:cubicBezTo>
                    <a:pt x="1039349" y="407581"/>
                    <a:pt x="995172" y="511356"/>
                    <a:pt x="1137504" y="760854"/>
                  </a:cubicBezTo>
                  <a:cubicBezTo>
                    <a:pt x="1192330" y="856951"/>
                    <a:pt x="1423988" y="1263059"/>
                    <a:pt x="1790281" y="1357681"/>
                  </a:cubicBezTo>
                  <a:cubicBezTo>
                    <a:pt x="2248814" y="1476124"/>
                    <a:pt x="2495026" y="997112"/>
                    <a:pt x="2872026" y="1152522"/>
                  </a:cubicBezTo>
                  <a:cubicBezTo>
                    <a:pt x="3123105" y="1256030"/>
                    <a:pt x="3084157" y="1497460"/>
                    <a:pt x="3431553" y="1637439"/>
                  </a:cubicBezTo>
                  <a:cubicBezTo>
                    <a:pt x="3621034" y="1713792"/>
                    <a:pt x="3733543" y="1699504"/>
                    <a:pt x="3860521" y="1805298"/>
                  </a:cubicBezTo>
                  <a:cubicBezTo>
                    <a:pt x="4010025" y="1929866"/>
                    <a:pt x="4000500" y="2215616"/>
                    <a:pt x="4000500" y="2215616"/>
                  </a:cubicBezTo>
                  <a:lnTo>
                    <a:pt x="0" y="2215616"/>
                  </a:lnTo>
                  <a:lnTo>
                    <a:pt x="0" y="5816"/>
                  </a:lnTo>
                  <a:close/>
                </a:path>
              </a:pathLst>
            </a:custGeom>
            <a:solidFill>
              <a:schemeClr val="bg1">
                <a:lumMod val="95000"/>
                <a:alpha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0" name="Graphic 8" descr="An organic corner shape">
              <a:extLst>
                <a:ext uri="{FF2B5EF4-FFF2-40B4-BE49-F238E27FC236}">
                  <a16:creationId xmlns:a16="http://schemas.microsoft.com/office/drawing/2014/main" id="{7199AD66-B855-47DF-9EB2-9EC8A237C3E6}"/>
                </a:ext>
              </a:extLst>
            </p:cNvPr>
            <p:cNvSpPr/>
            <p:nvPr userDrawn="1"/>
          </p:nvSpPr>
          <p:spPr>
            <a:xfrm flipH="1">
              <a:off x="8191379" y="4642384"/>
              <a:ext cx="4000621" cy="2215616"/>
            </a:xfrm>
            <a:custGeom>
              <a:avLst/>
              <a:gdLst>
                <a:gd name="connsiteX0" fmla="*/ 0 w 4000621"/>
                <a:gd name="connsiteY0" fmla="*/ 5816 h 2215616"/>
                <a:gd name="connsiteX1" fmla="*/ 913695 w 4000621"/>
                <a:gd name="connsiteY1" fmla="*/ 257286 h 2215616"/>
                <a:gd name="connsiteX2" fmla="*/ 1137504 w 4000621"/>
                <a:gd name="connsiteY2" fmla="*/ 760854 h 2215616"/>
                <a:gd name="connsiteX3" fmla="*/ 1790281 w 4000621"/>
                <a:gd name="connsiteY3" fmla="*/ 1357681 h 2215616"/>
                <a:gd name="connsiteX4" fmla="*/ 2872026 w 4000621"/>
                <a:gd name="connsiteY4" fmla="*/ 1152522 h 2215616"/>
                <a:gd name="connsiteX5" fmla="*/ 3431553 w 4000621"/>
                <a:gd name="connsiteY5" fmla="*/ 1637439 h 2215616"/>
                <a:gd name="connsiteX6" fmla="*/ 3860521 w 4000621"/>
                <a:gd name="connsiteY6" fmla="*/ 1805298 h 2215616"/>
                <a:gd name="connsiteX7" fmla="*/ 4000500 w 4000621"/>
                <a:gd name="connsiteY7" fmla="*/ 2215616 h 2215616"/>
                <a:gd name="connsiteX8" fmla="*/ 0 w 4000621"/>
                <a:gd name="connsiteY8" fmla="*/ 2215616 h 2215616"/>
                <a:gd name="connsiteX9" fmla="*/ 0 w 4000621"/>
                <a:gd name="connsiteY9" fmla="*/ 5816 h 2215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00621" h="2215616">
                  <a:moveTo>
                    <a:pt x="0" y="5816"/>
                  </a:moveTo>
                  <a:cubicBezTo>
                    <a:pt x="0" y="5816"/>
                    <a:pt x="647700" y="-60859"/>
                    <a:pt x="913695" y="257286"/>
                  </a:cubicBezTo>
                  <a:cubicBezTo>
                    <a:pt x="1039349" y="407581"/>
                    <a:pt x="995172" y="511356"/>
                    <a:pt x="1137504" y="760854"/>
                  </a:cubicBezTo>
                  <a:cubicBezTo>
                    <a:pt x="1192330" y="856951"/>
                    <a:pt x="1423988" y="1263059"/>
                    <a:pt x="1790281" y="1357681"/>
                  </a:cubicBezTo>
                  <a:cubicBezTo>
                    <a:pt x="2248814" y="1476124"/>
                    <a:pt x="2495026" y="997112"/>
                    <a:pt x="2872026" y="1152522"/>
                  </a:cubicBezTo>
                  <a:cubicBezTo>
                    <a:pt x="3123105" y="1256030"/>
                    <a:pt x="3084157" y="1497460"/>
                    <a:pt x="3431553" y="1637439"/>
                  </a:cubicBezTo>
                  <a:cubicBezTo>
                    <a:pt x="3621034" y="1713792"/>
                    <a:pt x="3733543" y="1699504"/>
                    <a:pt x="3860521" y="1805298"/>
                  </a:cubicBezTo>
                  <a:cubicBezTo>
                    <a:pt x="4010025" y="1929866"/>
                    <a:pt x="4000500" y="2215616"/>
                    <a:pt x="4000500" y="2215616"/>
                  </a:cubicBezTo>
                  <a:lnTo>
                    <a:pt x="0" y="2215616"/>
                  </a:lnTo>
                  <a:lnTo>
                    <a:pt x="0" y="5816"/>
                  </a:ln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8DC195F3-B201-4DCE-AB35-C5969F3D0C16}"/>
                </a:ext>
              </a:extLst>
            </p:cNvPr>
            <p:cNvSpPr/>
            <p:nvPr userDrawn="1"/>
          </p:nvSpPr>
          <p:spPr>
            <a:xfrm>
              <a:off x="8460828" y="4499316"/>
              <a:ext cx="3776190" cy="1922504"/>
            </a:xfrm>
            <a:custGeom>
              <a:avLst/>
              <a:gdLst>
                <a:gd name="connsiteX0" fmla="*/ 3710151 w 3710151"/>
                <a:gd name="connsiteY0" fmla="*/ 138913 h 2440679"/>
                <a:gd name="connsiteX1" fmla="*/ 2848303 w 3710151"/>
                <a:gd name="connsiteY1" fmla="*/ 170444 h 2440679"/>
                <a:gd name="connsiteX2" fmla="*/ 1807779 w 3710151"/>
                <a:gd name="connsiteY2" fmla="*/ 1831079 h 2440679"/>
                <a:gd name="connsiteX3" fmla="*/ 1019503 w 3710151"/>
                <a:gd name="connsiteY3" fmla="*/ 1547299 h 2440679"/>
                <a:gd name="connsiteX4" fmla="*/ 546538 w 3710151"/>
                <a:gd name="connsiteY4" fmla="*/ 1946692 h 2440679"/>
                <a:gd name="connsiteX5" fmla="*/ 0 w 3710151"/>
                <a:gd name="connsiteY5" fmla="*/ 2440679 h 2440679"/>
                <a:gd name="connsiteX0" fmla="*/ 3710151 w 3710151"/>
                <a:gd name="connsiteY0" fmla="*/ 36494 h 2338260"/>
                <a:gd name="connsiteX1" fmla="*/ 2579063 w 3710151"/>
                <a:gd name="connsiteY1" fmla="*/ 408385 h 2338260"/>
                <a:gd name="connsiteX2" fmla="*/ 1807779 w 3710151"/>
                <a:gd name="connsiteY2" fmla="*/ 1728660 h 2338260"/>
                <a:gd name="connsiteX3" fmla="*/ 1019503 w 3710151"/>
                <a:gd name="connsiteY3" fmla="*/ 1444880 h 2338260"/>
                <a:gd name="connsiteX4" fmla="*/ 546538 w 3710151"/>
                <a:gd name="connsiteY4" fmla="*/ 1844273 h 2338260"/>
                <a:gd name="connsiteX5" fmla="*/ 0 w 3710151"/>
                <a:gd name="connsiteY5" fmla="*/ 2338260 h 2338260"/>
                <a:gd name="connsiteX0" fmla="*/ 3826991 w 3826991"/>
                <a:gd name="connsiteY0" fmla="*/ 50247 h 2235173"/>
                <a:gd name="connsiteX1" fmla="*/ 2579063 w 3826991"/>
                <a:gd name="connsiteY1" fmla="*/ 305298 h 2235173"/>
                <a:gd name="connsiteX2" fmla="*/ 1807779 w 3826991"/>
                <a:gd name="connsiteY2" fmla="*/ 1625573 h 2235173"/>
                <a:gd name="connsiteX3" fmla="*/ 1019503 w 3826991"/>
                <a:gd name="connsiteY3" fmla="*/ 1341793 h 2235173"/>
                <a:gd name="connsiteX4" fmla="*/ 546538 w 3826991"/>
                <a:gd name="connsiteY4" fmla="*/ 1741186 h 2235173"/>
                <a:gd name="connsiteX5" fmla="*/ 0 w 3826991"/>
                <a:gd name="connsiteY5" fmla="*/ 2235173 h 2235173"/>
                <a:gd name="connsiteX0" fmla="*/ 3826991 w 3826991"/>
                <a:gd name="connsiteY0" fmla="*/ 50247 h 2235173"/>
                <a:gd name="connsiteX1" fmla="*/ 2579063 w 3826991"/>
                <a:gd name="connsiteY1" fmla="*/ 305298 h 2235173"/>
                <a:gd name="connsiteX2" fmla="*/ 1807779 w 3826991"/>
                <a:gd name="connsiteY2" fmla="*/ 1625573 h 2235173"/>
                <a:gd name="connsiteX3" fmla="*/ 1019503 w 3826991"/>
                <a:gd name="connsiteY3" fmla="*/ 1341793 h 2235173"/>
                <a:gd name="connsiteX4" fmla="*/ 546538 w 3826991"/>
                <a:gd name="connsiteY4" fmla="*/ 1741186 h 2235173"/>
                <a:gd name="connsiteX5" fmla="*/ 0 w 3826991"/>
                <a:gd name="connsiteY5" fmla="*/ 2235173 h 2235173"/>
                <a:gd name="connsiteX0" fmla="*/ 3826991 w 3826991"/>
                <a:gd name="connsiteY0" fmla="*/ 40245 h 2225171"/>
                <a:gd name="connsiteX1" fmla="*/ 2467303 w 3826991"/>
                <a:gd name="connsiteY1" fmla="*/ 361336 h 2225171"/>
                <a:gd name="connsiteX2" fmla="*/ 1807779 w 3826991"/>
                <a:gd name="connsiteY2" fmla="*/ 1615571 h 2225171"/>
                <a:gd name="connsiteX3" fmla="*/ 1019503 w 3826991"/>
                <a:gd name="connsiteY3" fmla="*/ 1331791 h 2225171"/>
                <a:gd name="connsiteX4" fmla="*/ 546538 w 3826991"/>
                <a:gd name="connsiteY4" fmla="*/ 1731184 h 2225171"/>
                <a:gd name="connsiteX5" fmla="*/ 0 w 3826991"/>
                <a:gd name="connsiteY5" fmla="*/ 2225171 h 2225171"/>
                <a:gd name="connsiteX0" fmla="*/ 3826991 w 3826991"/>
                <a:gd name="connsiteY0" fmla="*/ 62378 h 2247304"/>
                <a:gd name="connsiteX1" fmla="*/ 2513023 w 3826991"/>
                <a:gd name="connsiteY1" fmla="*/ 261549 h 2247304"/>
                <a:gd name="connsiteX2" fmla="*/ 1807779 w 3826991"/>
                <a:gd name="connsiteY2" fmla="*/ 1637704 h 2247304"/>
                <a:gd name="connsiteX3" fmla="*/ 1019503 w 3826991"/>
                <a:gd name="connsiteY3" fmla="*/ 1353924 h 2247304"/>
                <a:gd name="connsiteX4" fmla="*/ 546538 w 3826991"/>
                <a:gd name="connsiteY4" fmla="*/ 1753317 h 2247304"/>
                <a:gd name="connsiteX5" fmla="*/ 0 w 3826991"/>
                <a:gd name="connsiteY5" fmla="*/ 2247304 h 2247304"/>
                <a:gd name="connsiteX0" fmla="*/ 3826991 w 3826991"/>
                <a:gd name="connsiteY0" fmla="*/ 62378 h 2247304"/>
                <a:gd name="connsiteX1" fmla="*/ 2513023 w 3826991"/>
                <a:gd name="connsiteY1" fmla="*/ 261549 h 2247304"/>
                <a:gd name="connsiteX2" fmla="*/ 1807779 w 3826991"/>
                <a:gd name="connsiteY2" fmla="*/ 1637704 h 2247304"/>
                <a:gd name="connsiteX3" fmla="*/ 1019503 w 3826991"/>
                <a:gd name="connsiteY3" fmla="*/ 1353924 h 2247304"/>
                <a:gd name="connsiteX4" fmla="*/ 444938 w 3826991"/>
                <a:gd name="connsiteY4" fmla="*/ 1819357 h 2247304"/>
                <a:gd name="connsiteX5" fmla="*/ 0 w 3826991"/>
                <a:gd name="connsiteY5" fmla="*/ 2247304 h 2247304"/>
                <a:gd name="connsiteX0" fmla="*/ 3826991 w 3826991"/>
                <a:gd name="connsiteY0" fmla="*/ 62378 h 2247304"/>
                <a:gd name="connsiteX1" fmla="*/ 2513023 w 3826991"/>
                <a:gd name="connsiteY1" fmla="*/ 261549 h 2247304"/>
                <a:gd name="connsiteX2" fmla="*/ 1807779 w 3826991"/>
                <a:gd name="connsiteY2" fmla="*/ 1637704 h 2247304"/>
                <a:gd name="connsiteX3" fmla="*/ 1019503 w 3826991"/>
                <a:gd name="connsiteY3" fmla="*/ 1353924 h 2247304"/>
                <a:gd name="connsiteX4" fmla="*/ 0 w 3826991"/>
                <a:gd name="connsiteY4" fmla="*/ 2247304 h 2247304"/>
                <a:gd name="connsiteX0" fmla="*/ 3826991 w 3826991"/>
                <a:gd name="connsiteY0" fmla="*/ 62378 h 2247304"/>
                <a:gd name="connsiteX1" fmla="*/ 2513023 w 3826991"/>
                <a:gd name="connsiteY1" fmla="*/ 261549 h 2247304"/>
                <a:gd name="connsiteX2" fmla="*/ 1807779 w 3826991"/>
                <a:gd name="connsiteY2" fmla="*/ 1637704 h 2247304"/>
                <a:gd name="connsiteX3" fmla="*/ 1019503 w 3826991"/>
                <a:gd name="connsiteY3" fmla="*/ 1353924 h 2247304"/>
                <a:gd name="connsiteX4" fmla="*/ 0 w 3826991"/>
                <a:gd name="connsiteY4" fmla="*/ 2247304 h 2247304"/>
                <a:gd name="connsiteX0" fmla="*/ 3826991 w 3826991"/>
                <a:gd name="connsiteY0" fmla="*/ 62378 h 2247304"/>
                <a:gd name="connsiteX1" fmla="*/ 2513023 w 3826991"/>
                <a:gd name="connsiteY1" fmla="*/ 261549 h 2247304"/>
                <a:gd name="connsiteX2" fmla="*/ 1807779 w 3826991"/>
                <a:gd name="connsiteY2" fmla="*/ 1637704 h 2247304"/>
                <a:gd name="connsiteX3" fmla="*/ 1019503 w 3826991"/>
                <a:gd name="connsiteY3" fmla="*/ 1353924 h 2247304"/>
                <a:gd name="connsiteX4" fmla="*/ 0 w 3826991"/>
                <a:gd name="connsiteY4" fmla="*/ 2247304 h 2247304"/>
                <a:gd name="connsiteX0" fmla="*/ 3826991 w 3826991"/>
                <a:gd name="connsiteY0" fmla="*/ 62378 h 2247304"/>
                <a:gd name="connsiteX1" fmla="*/ 2513023 w 3826991"/>
                <a:gd name="connsiteY1" fmla="*/ 261549 h 2247304"/>
                <a:gd name="connsiteX2" fmla="*/ 1807779 w 3826991"/>
                <a:gd name="connsiteY2" fmla="*/ 1637704 h 2247304"/>
                <a:gd name="connsiteX3" fmla="*/ 1019503 w 3826991"/>
                <a:gd name="connsiteY3" fmla="*/ 1353924 h 2247304"/>
                <a:gd name="connsiteX4" fmla="*/ 0 w 3826991"/>
                <a:gd name="connsiteY4" fmla="*/ 2247304 h 2247304"/>
                <a:gd name="connsiteX0" fmla="*/ 3826991 w 3826991"/>
                <a:gd name="connsiteY0" fmla="*/ 62378 h 2247304"/>
                <a:gd name="connsiteX1" fmla="*/ 2513023 w 3826991"/>
                <a:gd name="connsiteY1" fmla="*/ 261549 h 2247304"/>
                <a:gd name="connsiteX2" fmla="*/ 1807779 w 3826991"/>
                <a:gd name="connsiteY2" fmla="*/ 1637704 h 2247304"/>
                <a:gd name="connsiteX3" fmla="*/ 821383 w 3826991"/>
                <a:gd name="connsiteY3" fmla="*/ 1450444 h 2247304"/>
                <a:gd name="connsiteX4" fmla="*/ 0 w 3826991"/>
                <a:gd name="connsiteY4" fmla="*/ 2247304 h 2247304"/>
                <a:gd name="connsiteX0" fmla="*/ 3826991 w 3826991"/>
                <a:gd name="connsiteY0" fmla="*/ 62378 h 2247304"/>
                <a:gd name="connsiteX1" fmla="*/ 2513023 w 3826991"/>
                <a:gd name="connsiteY1" fmla="*/ 261549 h 2247304"/>
                <a:gd name="connsiteX2" fmla="*/ 1807779 w 3826991"/>
                <a:gd name="connsiteY2" fmla="*/ 1637704 h 2247304"/>
                <a:gd name="connsiteX3" fmla="*/ 821383 w 3826991"/>
                <a:gd name="connsiteY3" fmla="*/ 1450444 h 2247304"/>
                <a:gd name="connsiteX4" fmla="*/ 0 w 3826991"/>
                <a:gd name="connsiteY4" fmla="*/ 2247304 h 2247304"/>
                <a:gd name="connsiteX0" fmla="*/ 3826991 w 3826991"/>
                <a:gd name="connsiteY0" fmla="*/ 62378 h 2247304"/>
                <a:gd name="connsiteX1" fmla="*/ 2513023 w 3826991"/>
                <a:gd name="connsiteY1" fmla="*/ 261549 h 2247304"/>
                <a:gd name="connsiteX2" fmla="*/ 1807779 w 3826991"/>
                <a:gd name="connsiteY2" fmla="*/ 1637704 h 2247304"/>
                <a:gd name="connsiteX3" fmla="*/ 1024583 w 3826991"/>
                <a:gd name="connsiteY3" fmla="*/ 1450444 h 2247304"/>
                <a:gd name="connsiteX4" fmla="*/ 0 w 3826991"/>
                <a:gd name="connsiteY4" fmla="*/ 2247304 h 2247304"/>
                <a:gd name="connsiteX0" fmla="*/ 3826991 w 3826991"/>
                <a:gd name="connsiteY0" fmla="*/ 62378 h 2247304"/>
                <a:gd name="connsiteX1" fmla="*/ 2513023 w 3826991"/>
                <a:gd name="connsiteY1" fmla="*/ 261549 h 2247304"/>
                <a:gd name="connsiteX2" fmla="*/ 1807779 w 3826991"/>
                <a:gd name="connsiteY2" fmla="*/ 1637704 h 2247304"/>
                <a:gd name="connsiteX3" fmla="*/ 1024583 w 3826991"/>
                <a:gd name="connsiteY3" fmla="*/ 1450444 h 2247304"/>
                <a:gd name="connsiteX4" fmla="*/ 0 w 3826991"/>
                <a:gd name="connsiteY4" fmla="*/ 2247304 h 2247304"/>
                <a:gd name="connsiteX0" fmla="*/ 3826991 w 3826991"/>
                <a:gd name="connsiteY0" fmla="*/ 62378 h 2247304"/>
                <a:gd name="connsiteX1" fmla="*/ 2513023 w 3826991"/>
                <a:gd name="connsiteY1" fmla="*/ 261549 h 2247304"/>
                <a:gd name="connsiteX2" fmla="*/ 1807779 w 3826991"/>
                <a:gd name="connsiteY2" fmla="*/ 1637704 h 2247304"/>
                <a:gd name="connsiteX3" fmla="*/ 1024583 w 3826991"/>
                <a:gd name="connsiteY3" fmla="*/ 1450444 h 2247304"/>
                <a:gd name="connsiteX4" fmla="*/ 0 w 3826991"/>
                <a:gd name="connsiteY4" fmla="*/ 2247304 h 2247304"/>
                <a:gd name="connsiteX0" fmla="*/ 3826991 w 3826991"/>
                <a:gd name="connsiteY0" fmla="*/ 26480 h 2211406"/>
                <a:gd name="connsiteX1" fmla="*/ 2551123 w 3826991"/>
                <a:gd name="connsiteY1" fmla="*/ 509285 h 2211406"/>
                <a:gd name="connsiteX2" fmla="*/ 1807779 w 3826991"/>
                <a:gd name="connsiteY2" fmla="*/ 1601806 h 2211406"/>
                <a:gd name="connsiteX3" fmla="*/ 1024583 w 3826991"/>
                <a:gd name="connsiteY3" fmla="*/ 1414546 h 2211406"/>
                <a:gd name="connsiteX4" fmla="*/ 0 w 3826991"/>
                <a:gd name="connsiteY4" fmla="*/ 2211406 h 2211406"/>
                <a:gd name="connsiteX0" fmla="*/ 3721158 w 3721158"/>
                <a:gd name="connsiteY0" fmla="*/ 44153 h 2004712"/>
                <a:gd name="connsiteX1" fmla="*/ 2551123 w 3721158"/>
                <a:gd name="connsiteY1" fmla="*/ 302591 h 2004712"/>
                <a:gd name="connsiteX2" fmla="*/ 1807779 w 3721158"/>
                <a:gd name="connsiteY2" fmla="*/ 1395112 h 2004712"/>
                <a:gd name="connsiteX3" fmla="*/ 1024583 w 3721158"/>
                <a:gd name="connsiteY3" fmla="*/ 1207852 h 2004712"/>
                <a:gd name="connsiteX4" fmla="*/ 0 w 3721158"/>
                <a:gd name="connsiteY4" fmla="*/ 2004712 h 2004712"/>
                <a:gd name="connsiteX0" fmla="*/ 3721158 w 3721158"/>
                <a:gd name="connsiteY0" fmla="*/ 74046 h 2034605"/>
                <a:gd name="connsiteX1" fmla="*/ 2551123 w 3721158"/>
                <a:gd name="connsiteY1" fmla="*/ 332484 h 2034605"/>
                <a:gd name="connsiteX2" fmla="*/ 1807779 w 3721158"/>
                <a:gd name="connsiteY2" fmla="*/ 1425005 h 2034605"/>
                <a:gd name="connsiteX3" fmla="*/ 1024583 w 3721158"/>
                <a:gd name="connsiteY3" fmla="*/ 1237745 h 2034605"/>
                <a:gd name="connsiteX4" fmla="*/ 0 w 3721158"/>
                <a:gd name="connsiteY4" fmla="*/ 2034605 h 2034605"/>
                <a:gd name="connsiteX0" fmla="*/ 3721158 w 3721158"/>
                <a:gd name="connsiteY0" fmla="*/ 37628 h 1998187"/>
                <a:gd name="connsiteX1" fmla="*/ 2513023 w 3721158"/>
                <a:gd name="connsiteY1" fmla="*/ 490799 h 1998187"/>
                <a:gd name="connsiteX2" fmla="*/ 1807779 w 3721158"/>
                <a:gd name="connsiteY2" fmla="*/ 1388587 h 1998187"/>
                <a:gd name="connsiteX3" fmla="*/ 1024583 w 3721158"/>
                <a:gd name="connsiteY3" fmla="*/ 1201327 h 1998187"/>
                <a:gd name="connsiteX4" fmla="*/ 0 w 3721158"/>
                <a:gd name="connsiteY4" fmla="*/ 1998187 h 1998187"/>
                <a:gd name="connsiteX0" fmla="*/ 3721158 w 3721158"/>
                <a:gd name="connsiteY0" fmla="*/ 38049 h 1998608"/>
                <a:gd name="connsiteX1" fmla="*/ 2513023 w 3721158"/>
                <a:gd name="connsiteY1" fmla="*/ 491220 h 1998608"/>
                <a:gd name="connsiteX2" fmla="*/ 1807779 w 3721158"/>
                <a:gd name="connsiteY2" fmla="*/ 1389008 h 1998608"/>
                <a:gd name="connsiteX3" fmla="*/ 1024583 w 3721158"/>
                <a:gd name="connsiteY3" fmla="*/ 1201748 h 1998608"/>
                <a:gd name="connsiteX4" fmla="*/ 0 w 3721158"/>
                <a:gd name="connsiteY4" fmla="*/ 1998608 h 1998608"/>
                <a:gd name="connsiteX0" fmla="*/ 3742324 w 3742324"/>
                <a:gd name="connsiteY0" fmla="*/ 35993 h 1844152"/>
                <a:gd name="connsiteX1" fmla="*/ 2513023 w 3742324"/>
                <a:gd name="connsiteY1" fmla="*/ 336764 h 1844152"/>
                <a:gd name="connsiteX2" fmla="*/ 1807779 w 3742324"/>
                <a:gd name="connsiteY2" fmla="*/ 1234552 h 1844152"/>
                <a:gd name="connsiteX3" fmla="*/ 1024583 w 3742324"/>
                <a:gd name="connsiteY3" fmla="*/ 1047292 h 1844152"/>
                <a:gd name="connsiteX4" fmla="*/ 0 w 3742324"/>
                <a:gd name="connsiteY4" fmla="*/ 1844152 h 1844152"/>
                <a:gd name="connsiteX0" fmla="*/ 3742324 w 3742324"/>
                <a:gd name="connsiteY0" fmla="*/ 54528 h 1862687"/>
                <a:gd name="connsiteX1" fmla="*/ 2513023 w 3742324"/>
                <a:gd name="connsiteY1" fmla="*/ 355299 h 1862687"/>
                <a:gd name="connsiteX2" fmla="*/ 1807779 w 3742324"/>
                <a:gd name="connsiteY2" fmla="*/ 1253087 h 1862687"/>
                <a:gd name="connsiteX3" fmla="*/ 1024583 w 3742324"/>
                <a:gd name="connsiteY3" fmla="*/ 1065827 h 1862687"/>
                <a:gd name="connsiteX4" fmla="*/ 0 w 3742324"/>
                <a:gd name="connsiteY4" fmla="*/ 1862687 h 1862687"/>
                <a:gd name="connsiteX0" fmla="*/ 3742324 w 3742324"/>
                <a:gd name="connsiteY0" fmla="*/ 85198 h 1893357"/>
                <a:gd name="connsiteX1" fmla="*/ 2513023 w 3742324"/>
                <a:gd name="connsiteY1" fmla="*/ 385969 h 1893357"/>
                <a:gd name="connsiteX2" fmla="*/ 1807779 w 3742324"/>
                <a:gd name="connsiteY2" fmla="*/ 1283757 h 1893357"/>
                <a:gd name="connsiteX3" fmla="*/ 1024583 w 3742324"/>
                <a:gd name="connsiteY3" fmla="*/ 1096497 h 1893357"/>
                <a:gd name="connsiteX4" fmla="*/ 0 w 3742324"/>
                <a:gd name="connsiteY4" fmla="*/ 1893357 h 1893357"/>
                <a:gd name="connsiteX0" fmla="*/ 3742324 w 3742324"/>
                <a:gd name="connsiteY0" fmla="*/ 38717 h 1846876"/>
                <a:gd name="connsiteX1" fmla="*/ 2513023 w 3742324"/>
                <a:gd name="connsiteY1" fmla="*/ 339488 h 1846876"/>
                <a:gd name="connsiteX2" fmla="*/ 1892446 w 3742324"/>
                <a:gd name="connsiteY2" fmla="*/ 1398142 h 1846876"/>
                <a:gd name="connsiteX3" fmla="*/ 1024583 w 3742324"/>
                <a:gd name="connsiteY3" fmla="*/ 1050016 h 1846876"/>
                <a:gd name="connsiteX4" fmla="*/ 0 w 3742324"/>
                <a:gd name="connsiteY4" fmla="*/ 1846876 h 1846876"/>
                <a:gd name="connsiteX0" fmla="*/ 3742324 w 3742324"/>
                <a:gd name="connsiteY0" fmla="*/ 52525 h 1860684"/>
                <a:gd name="connsiteX1" fmla="*/ 2513023 w 3742324"/>
                <a:gd name="connsiteY1" fmla="*/ 353296 h 1860684"/>
                <a:gd name="connsiteX2" fmla="*/ 1892446 w 3742324"/>
                <a:gd name="connsiteY2" fmla="*/ 1411950 h 1860684"/>
                <a:gd name="connsiteX3" fmla="*/ 1024583 w 3742324"/>
                <a:gd name="connsiteY3" fmla="*/ 1063824 h 1860684"/>
                <a:gd name="connsiteX4" fmla="*/ 0 w 3742324"/>
                <a:gd name="connsiteY4" fmla="*/ 1860684 h 1860684"/>
                <a:gd name="connsiteX0" fmla="*/ 3742324 w 3742324"/>
                <a:gd name="connsiteY0" fmla="*/ 48729 h 1856888"/>
                <a:gd name="connsiteX1" fmla="*/ 2614623 w 3742324"/>
                <a:gd name="connsiteY1" fmla="*/ 370667 h 1856888"/>
                <a:gd name="connsiteX2" fmla="*/ 1892446 w 3742324"/>
                <a:gd name="connsiteY2" fmla="*/ 1408154 h 1856888"/>
                <a:gd name="connsiteX3" fmla="*/ 1024583 w 3742324"/>
                <a:gd name="connsiteY3" fmla="*/ 1060028 h 1856888"/>
                <a:gd name="connsiteX4" fmla="*/ 0 w 3742324"/>
                <a:gd name="connsiteY4" fmla="*/ 1856888 h 1856888"/>
                <a:gd name="connsiteX0" fmla="*/ 3742324 w 3742324"/>
                <a:gd name="connsiteY0" fmla="*/ 73156 h 1881315"/>
                <a:gd name="connsiteX1" fmla="*/ 2690823 w 3742324"/>
                <a:gd name="connsiteY1" fmla="*/ 289261 h 1881315"/>
                <a:gd name="connsiteX2" fmla="*/ 1892446 w 3742324"/>
                <a:gd name="connsiteY2" fmla="*/ 1432581 h 1881315"/>
                <a:gd name="connsiteX3" fmla="*/ 1024583 w 3742324"/>
                <a:gd name="connsiteY3" fmla="*/ 1084455 h 1881315"/>
                <a:gd name="connsiteX4" fmla="*/ 0 w 3742324"/>
                <a:gd name="connsiteY4" fmla="*/ 1881315 h 1881315"/>
                <a:gd name="connsiteX0" fmla="*/ 3776190 w 3776190"/>
                <a:gd name="connsiteY0" fmla="*/ 41685 h 1921810"/>
                <a:gd name="connsiteX1" fmla="*/ 2690823 w 3776190"/>
                <a:gd name="connsiteY1" fmla="*/ 329756 h 1921810"/>
                <a:gd name="connsiteX2" fmla="*/ 1892446 w 3776190"/>
                <a:gd name="connsiteY2" fmla="*/ 1473076 h 1921810"/>
                <a:gd name="connsiteX3" fmla="*/ 1024583 w 3776190"/>
                <a:gd name="connsiteY3" fmla="*/ 1124950 h 1921810"/>
                <a:gd name="connsiteX4" fmla="*/ 0 w 3776190"/>
                <a:gd name="connsiteY4" fmla="*/ 1921810 h 1921810"/>
                <a:gd name="connsiteX0" fmla="*/ 3776190 w 3776190"/>
                <a:gd name="connsiteY0" fmla="*/ 23158 h 1903283"/>
                <a:gd name="connsiteX1" fmla="*/ 2690823 w 3776190"/>
                <a:gd name="connsiteY1" fmla="*/ 311229 h 1903283"/>
                <a:gd name="connsiteX2" fmla="*/ 1892446 w 3776190"/>
                <a:gd name="connsiteY2" fmla="*/ 1454549 h 1903283"/>
                <a:gd name="connsiteX3" fmla="*/ 1024583 w 3776190"/>
                <a:gd name="connsiteY3" fmla="*/ 1106423 h 1903283"/>
                <a:gd name="connsiteX4" fmla="*/ 0 w 3776190"/>
                <a:gd name="connsiteY4" fmla="*/ 1903283 h 1903283"/>
                <a:gd name="connsiteX0" fmla="*/ 3776190 w 3776190"/>
                <a:gd name="connsiteY0" fmla="*/ 31052 h 1911177"/>
                <a:gd name="connsiteX1" fmla="*/ 2737389 w 3776190"/>
                <a:gd name="connsiteY1" fmla="*/ 259856 h 1911177"/>
                <a:gd name="connsiteX2" fmla="*/ 1892446 w 3776190"/>
                <a:gd name="connsiteY2" fmla="*/ 1462443 h 1911177"/>
                <a:gd name="connsiteX3" fmla="*/ 1024583 w 3776190"/>
                <a:gd name="connsiteY3" fmla="*/ 1114317 h 1911177"/>
                <a:gd name="connsiteX4" fmla="*/ 0 w 3776190"/>
                <a:gd name="connsiteY4" fmla="*/ 1911177 h 1911177"/>
                <a:gd name="connsiteX0" fmla="*/ 3776190 w 3776190"/>
                <a:gd name="connsiteY0" fmla="*/ 42379 h 1922504"/>
                <a:gd name="connsiteX1" fmla="*/ 2737389 w 3776190"/>
                <a:gd name="connsiteY1" fmla="*/ 271183 h 1922504"/>
                <a:gd name="connsiteX2" fmla="*/ 1892446 w 3776190"/>
                <a:gd name="connsiteY2" fmla="*/ 1473770 h 1922504"/>
                <a:gd name="connsiteX3" fmla="*/ 1024583 w 3776190"/>
                <a:gd name="connsiteY3" fmla="*/ 1125644 h 1922504"/>
                <a:gd name="connsiteX4" fmla="*/ 0 w 3776190"/>
                <a:gd name="connsiteY4" fmla="*/ 1922504 h 1922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76190" h="1922504">
                  <a:moveTo>
                    <a:pt x="3776190" y="42379"/>
                  </a:moveTo>
                  <a:cubicBezTo>
                    <a:pt x="3436063" y="-36304"/>
                    <a:pt x="2993025" y="-29038"/>
                    <a:pt x="2737389" y="271183"/>
                  </a:cubicBezTo>
                  <a:cubicBezTo>
                    <a:pt x="2465765" y="590181"/>
                    <a:pt x="2177914" y="1331360"/>
                    <a:pt x="1892446" y="1473770"/>
                  </a:cubicBezTo>
                  <a:cubicBezTo>
                    <a:pt x="1606978" y="1616180"/>
                    <a:pt x="1269999" y="1095164"/>
                    <a:pt x="1024583" y="1125644"/>
                  </a:cubicBezTo>
                  <a:cubicBezTo>
                    <a:pt x="418487" y="1156124"/>
                    <a:pt x="517196" y="1721143"/>
                    <a:pt x="0" y="1922504"/>
                  </a:cubicBezTo>
                </a:path>
              </a:pathLst>
            </a:custGeom>
            <a:noFill/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3539E2B-FE20-427B-9704-71578F1B0241}"/>
              </a:ext>
            </a:extLst>
          </p:cNvPr>
          <p:cNvGrpSpPr/>
          <p:nvPr userDrawn="1"/>
        </p:nvGrpSpPr>
        <p:grpSpPr>
          <a:xfrm>
            <a:off x="5550121" y="268619"/>
            <a:ext cx="1673408" cy="418352"/>
            <a:chOff x="7279187" y="259142"/>
            <a:chExt cx="1068180" cy="267045"/>
          </a:xfrm>
          <a:solidFill>
            <a:schemeClr val="accent5"/>
          </a:solidFill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8697A8A6-E3BF-4FAC-B0CE-76B6046CEFFE}"/>
                </a:ext>
              </a:extLst>
            </p:cNvPr>
            <p:cNvSpPr/>
            <p:nvPr/>
          </p:nvSpPr>
          <p:spPr>
            <a:xfrm>
              <a:off x="7279187" y="259142"/>
              <a:ext cx="66761" cy="66761"/>
            </a:xfrm>
            <a:custGeom>
              <a:avLst/>
              <a:gdLst>
                <a:gd name="connsiteX0" fmla="*/ 47625 w 95250"/>
                <a:gd name="connsiteY0" fmla="*/ 95250 h 95250"/>
                <a:gd name="connsiteX1" fmla="*/ 47625 w 95250"/>
                <a:gd name="connsiteY1" fmla="*/ 95250 h 95250"/>
                <a:gd name="connsiteX2" fmla="*/ 0 w 95250"/>
                <a:gd name="connsiteY2" fmla="*/ 47625 h 95250"/>
                <a:gd name="connsiteX3" fmla="*/ 0 w 95250"/>
                <a:gd name="connsiteY3" fmla="*/ 47625 h 95250"/>
                <a:gd name="connsiteX4" fmla="*/ 47625 w 95250"/>
                <a:gd name="connsiteY4" fmla="*/ 0 h 95250"/>
                <a:gd name="connsiteX5" fmla="*/ 47625 w 95250"/>
                <a:gd name="connsiteY5" fmla="*/ 0 h 95250"/>
                <a:gd name="connsiteX6" fmla="*/ 95250 w 95250"/>
                <a:gd name="connsiteY6" fmla="*/ 47625 h 95250"/>
                <a:gd name="connsiteX7" fmla="*/ 95250 w 95250"/>
                <a:gd name="connsiteY7" fmla="*/ 47625 h 95250"/>
                <a:gd name="connsiteX8" fmla="*/ 47625 w 95250"/>
                <a:gd name="connsiteY8" fmla="*/ 95250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50" h="95250">
                  <a:moveTo>
                    <a:pt x="47625" y="95250"/>
                  </a:moveTo>
                  <a:lnTo>
                    <a:pt x="47625" y="95250"/>
                  </a:lnTo>
                  <a:cubicBezTo>
                    <a:pt x="21326" y="95250"/>
                    <a:pt x="0" y="73923"/>
                    <a:pt x="0" y="47625"/>
                  </a:cubicBezTo>
                  <a:lnTo>
                    <a:pt x="0" y="47625"/>
                  </a:lnTo>
                  <a:cubicBezTo>
                    <a:pt x="0" y="21327"/>
                    <a:pt x="21326" y="0"/>
                    <a:pt x="47625" y="0"/>
                  </a:cubicBezTo>
                  <a:lnTo>
                    <a:pt x="47625" y="0"/>
                  </a:lnTo>
                  <a:cubicBezTo>
                    <a:pt x="73924" y="0"/>
                    <a:pt x="95250" y="21327"/>
                    <a:pt x="95250" y="47625"/>
                  </a:cubicBezTo>
                  <a:lnTo>
                    <a:pt x="95250" y="47625"/>
                  </a:lnTo>
                  <a:cubicBezTo>
                    <a:pt x="95250" y="73923"/>
                    <a:pt x="73924" y="95250"/>
                    <a:pt x="47625" y="95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EC91E6EC-D739-4FBB-9736-D9E026937F98}"/>
                </a:ext>
              </a:extLst>
            </p:cNvPr>
            <p:cNvSpPr/>
            <p:nvPr/>
          </p:nvSpPr>
          <p:spPr>
            <a:xfrm>
              <a:off x="7479471" y="259142"/>
              <a:ext cx="66761" cy="66761"/>
            </a:xfrm>
            <a:custGeom>
              <a:avLst/>
              <a:gdLst>
                <a:gd name="connsiteX0" fmla="*/ 47625 w 95250"/>
                <a:gd name="connsiteY0" fmla="*/ 95250 h 95250"/>
                <a:gd name="connsiteX1" fmla="*/ 47625 w 95250"/>
                <a:gd name="connsiteY1" fmla="*/ 95250 h 95250"/>
                <a:gd name="connsiteX2" fmla="*/ 0 w 95250"/>
                <a:gd name="connsiteY2" fmla="*/ 47625 h 95250"/>
                <a:gd name="connsiteX3" fmla="*/ 0 w 95250"/>
                <a:gd name="connsiteY3" fmla="*/ 47625 h 95250"/>
                <a:gd name="connsiteX4" fmla="*/ 47625 w 95250"/>
                <a:gd name="connsiteY4" fmla="*/ 0 h 95250"/>
                <a:gd name="connsiteX5" fmla="*/ 47625 w 95250"/>
                <a:gd name="connsiteY5" fmla="*/ 0 h 95250"/>
                <a:gd name="connsiteX6" fmla="*/ 95250 w 95250"/>
                <a:gd name="connsiteY6" fmla="*/ 47625 h 95250"/>
                <a:gd name="connsiteX7" fmla="*/ 95250 w 95250"/>
                <a:gd name="connsiteY7" fmla="*/ 47625 h 95250"/>
                <a:gd name="connsiteX8" fmla="*/ 47625 w 95250"/>
                <a:gd name="connsiteY8" fmla="*/ 95250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50" h="95250">
                  <a:moveTo>
                    <a:pt x="47625" y="95250"/>
                  </a:moveTo>
                  <a:lnTo>
                    <a:pt x="47625" y="95250"/>
                  </a:lnTo>
                  <a:cubicBezTo>
                    <a:pt x="21326" y="95250"/>
                    <a:pt x="0" y="73923"/>
                    <a:pt x="0" y="47625"/>
                  </a:cubicBezTo>
                  <a:lnTo>
                    <a:pt x="0" y="47625"/>
                  </a:lnTo>
                  <a:cubicBezTo>
                    <a:pt x="0" y="21327"/>
                    <a:pt x="21326" y="0"/>
                    <a:pt x="47625" y="0"/>
                  </a:cubicBezTo>
                  <a:lnTo>
                    <a:pt x="47625" y="0"/>
                  </a:lnTo>
                  <a:cubicBezTo>
                    <a:pt x="73923" y="0"/>
                    <a:pt x="95250" y="21327"/>
                    <a:pt x="95250" y="47625"/>
                  </a:cubicBezTo>
                  <a:lnTo>
                    <a:pt x="95250" y="47625"/>
                  </a:lnTo>
                  <a:cubicBezTo>
                    <a:pt x="95250" y="73923"/>
                    <a:pt x="73923" y="95250"/>
                    <a:pt x="47625" y="95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C4EA7958-4B8D-4A40-9BB9-CF50D1417D0A}"/>
                </a:ext>
              </a:extLst>
            </p:cNvPr>
            <p:cNvSpPr/>
            <p:nvPr/>
          </p:nvSpPr>
          <p:spPr>
            <a:xfrm>
              <a:off x="7679755" y="259142"/>
              <a:ext cx="66761" cy="66761"/>
            </a:xfrm>
            <a:custGeom>
              <a:avLst/>
              <a:gdLst>
                <a:gd name="connsiteX0" fmla="*/ 47625 w 95250"/>
                <a:gd name="connsiteY0" fmla="*/ 95250 h 95250"/>
                <a:gd name="connsiteX1" fmla="*/ 47625 w 95250"/>
                <a:gd name="connsiteY1" fmla="*/ 95250 h 95250"/>
                <a:gd name="connsiteX2" fmla="*/ 0 w 95250"/>
                <a:gd name="connsiteY2" fmla="*/ 47625 h 95250"/>
                <a:gd name="connsiteX3" fmla="*/ 0 w 95250"/>
                <a:gd name="connsiteY3" fmla="*/ 47625 h 95250"/>
                <a:gd name="connsiteX4" fmla="*/ 47625 w 95250"/>
                <a:gd name="connsiteY4" fmla="*/ 0 h 95250"/>
                <a:gd name="connsiteX5" fmla="*/ 47625 w 95250"/>
                <a:gd name="connsiteY5" fmla="*/ 0 h 95250"/>
                <a:gd name="connsiteX6" fmla="*/ 95250 w 95250"/>
                <a:gd name="connsiteY6" fmla="*/ 47625 h 95250"/>
                <a:gd name="connsiteX7" fmla="*/ 95250 w 95250"/>
                <a:gd name="connsiteY7" fmla="*/ 47625 h 95250"/>
                <a:gd name="connsiteX8" fmla="*/ 47625 w 95250"/>
                <a:gd name="connsiteY8" fmla="*/ 95250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50" h="95250">
                  <a:moveTo>
                    <a:pt x="47625" y="95250"/>
                  </a:moveTo>
                  <a:lnTo>
                    <a:pt x="47625" y="95250"/>
                  </a:lnTo>
                  <a:cubicBezTo>
                    <a:pt x="21327" y="95250"/>
                    <a:pt x="0" y="73923"/>
                    <a:pt x="0" y="47625"/>
                  </a:cubicBezTo>
                  <a:lnTo>
                    <a:pt x="0" y="47625"/>
                  </a:lnTo>
                  <a:cubicBezTo>
                    <a:pt x="0" y="21327"/>
                    <a:pt x="21327" y="0"/>
                    <a:pt x="47625" y="0"/>
                  </a:cubicBezTo>
                  <a:lnTo>
                    <a:pt x="47625" y="0"/>
                  </a:lnTo>
                  <a:cubicBezTo>
                    <a:pt x="73923" y="0"/>
                    <a:pt x="95250" y="21327"/>
                    <a:pt x="95250" y="47625"/>
                  </a:cubicBezTo>
                  <a:lnTo>
                    <a:pt x="95250" y="47625"/>
                  </a:lnTo>
                  <a:cubicBezTo>
                    <a:pt x="95250" y="73923"/>
                    <a:pt x="73923" y="95250"/>
                    <a:pt x="47625" y="95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13FA647E-7DF9-4869-B71C-4022C2FC830B}"/>
                </a:ext>
              </a:extLst>
            </p:cNvPr>
            <p:cNvSpPr/>
            <p:nvPr/>
          </p:nvSpPr>
          <p:spPr>
            <a:xfrm>
              <a:off x="7880038" y="259142"/>
              <a:ext cx="66761" cy="66761"/>
            </a:xfrm>
            <a:custGeom>
              <a:avLst/>
              <a:gdLst>
                <a:gd name="connsiteX0" fmla="*/ 47625 w 95250"/>
                <a:gd name="connsiteY0" fmla="*/ 95250 h 95250"/>
                <a:gd name="connsiteX1" fmla="*/ 47625 w 95250"/>
                <a:gd name="connsiteY1" fmla="*/ 95250 h 95250"/>
                <a:gd name="connsiteX2" fmla="*/ 0 w 95250"/>
                <a:gd name="connsiteY2" fmla="*/ 47625 h 95250"/>
                <a:gd name="connsiteX3" fmla="*/ 0 w 95250"/>
                <a:gd name="connsiteY3" fmla="*/ 47625 h 95250"/>
                <a:gd name="connsiteX4" fmla="*/ 47625 w 95250"/>
                <a:gd name="connsiteY4" fmla="*/ 0 h 95250"/>
                <a:gd name="connsiteX5" fmla="*/ 47625 w 95250"/>
                <a:gd name="connsiteY5" fmla="*/ 0 h 95250"/>
                <a:gd name="connsiteX6" fmla="*/ 95250 w 95250"/>
                <a:gd name="connsiteY6" fmla="*/ 47625 h 95250"/>
                <a:gd name="connsiteX7" fmla="*/ 95250 w 95250"/>
                <a:gd name="connsiteY7" fmla="*/ 47625 h 95250"/>
                <a:gd name="connsiteX8" fmla="*/ 47625 w 95250"/>
                <a:gd name="connsiteY8" fmla="*/ 95250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50" h="95250">
                  <a:moveTo>
                    <a:pt x="47625" y="95250"/>
                  </a:moveTo>
                  <a:lnTo>
                    <a:pt x="47625" y="95250"/>
                  </a:lnTo>
                  <a:cubicBezTo>
                    <a:pt x="21327" y="95250"/>
                    <a:pt x="0" y="73923"/>
                    <a:pt x="0" y="47625"/>
                  </a:cubicBezTo>
                  <a:lnTo>
                    <a:pt x="0" y="47625"/>
                  </a:lnTo>
                  <a:cubicBezTo>
                    <a:pt x="0" y="21327"/>
                    <a:pt x="21327" y="0"/>
                    <a:pt x="47625" y="0"/>
                  </a:cubicBezTo>
                  <a:lnTo>
                    <a:pt x="47625" y="0"/>
                  </a:lnTo>
                  <a:cubicBezTo>
                    <a:pt x="73923" y="0"/>
                    <a:pt x="95250" y="21327"/>
                    <a:pt x="95250" y="47625"/>
                  </a:cubicBezTo>
                  <a:lnTo>
                    <a:pt x="95250" y="47625"/>
                  </a:lnTo>
                  <a:cubicBezTo>
                    <a:pt x="95250" y="73923"/>
                    <a:pt x="73923" y="95250"/>
                    <a:pt x="47625" y="95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376AF674-44C1-4885-8F19-3370FBC94329}"/>
                </a:ext>
              </a:extLst>
            </p:cNvPr>
            <p:cNvSpPr/>
            <p:nvPr/>
          </p:nvSpPr>
          <p:spPr>
            <a:xfrm>
              <a:off x="8080322" y="259142"/>
              <a:ext cx="66761" cy="66761"/>
            </a:xfrm>
            <a:custGeom>
              <a:avLst/>
              <a:gdLst>
                <a:gd name="connsiteX0" fmla="*/ 47625 w 95250"/>
                <a:gd name="connsiteY0" fmla="*/ 95250 h 95250"/>
                <a:gd name="connsiteX1" fmla="*/ 47625 w 95250"/>
                <a:gd name="connsiteY1" fmla="*/ 95250 h 95250"/>
                <a:gd name="connsiteX2" fmla="*/ 0 w 95250"/>
                <a:gd name="connsiteY2" fmla="*/ 47625 h 95250"/>
                <a:gd name="connsiteX3" fmla="*/ 0 w 95250"/>
                <a:gd name="connsiteY3" fmla="*/ 47625 h 95250"/>
                <a:gd name="connsiteX4" fmla="*/ 47625 w 95250"/>
                <a:gd name="connsiteY4" fmla="*/ 0 h 95250"/>
                <a:gd name="connsiteX5" fmla="*/ 47625 w 95250"/>
                <a:gd name="connsiteY5" fmla="*/ 0 h 95250"/>
                <a:gd name="connsiteX6" fmla="*/ 95250 w 95250"/>
                <a:gd name="connsiteY6" fmla="*/ 47625 h 95250"/>
                <a:gd name="connsiteX7" fmla="*/ 95250 w 95250"/>
                <a:gd name="connsiteY7" fmla="*/ 47625 h 95250"/>
                <a:gd name="connsiteX8" fmla="*/ 47625 w 95250"/>
                <a:gd name="connsiteY8" fmla="*/ 95250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50" h="95250">
                  <a:moveTo>
                    <a:pt x="47625" y="95250"/>
                  </a:moveTo>
                  <a:lnTo>
                    <a:pt x="47625" y="95250"/>
                  </a:lnTo>
                  <a:cubicBezTo>
                    <a:pt x="21327" y="95250"/>
                    <a:pt x="0" y="73923"/>
                    <a:pt x="0" y="47625"/>
                  </a:cubicBezTo>
                  <a:lnTo>
                    <a:pt x="0" y="47625"/>
                  </a:lnTo>
                  <a:cubicBezTo>
                    <a:pt x="0" y="21327"/>
                    <a:pt x="21327" y="0"/>
                    <a:pt x="47625" y="0"/>
                  </a:cubicBezTo>
                  <a:lnTo>
                    <a:pt x="47625" y="0"/>
                  </a:lnTo>
                  <a:cubicBezTo>
                    <a:pt x="73923" y="0"/>
                    <a:pt x="95250" y="21327"/>
                    <a:pt x="95250" y="47625"/>
                  </a:cubicBezTo>
                  <a:lnTo>
                    <a:pt x="95250" y="47625"/>
                  </a:lnTo>
                  <a:cubicBezTo>
                    <a:pt x="95250" y="73923"/>
                    <a:pt x="73923" y="95250"/>
                    <a:pt x="47625" y="95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21CD96FD-0CC0-421A-BE81-AEB22AE498B0}"/>
                </a:ext>
              </a:extLst>
            </p:cNvPr>
            <p:cNvSpPr/>
            <p:nvPr/>
          </p:nvSpPr>
          <p:spPr>
            <a:xfrm>
              <a:off x="8280606" y="259142"/>
              <a:ext cx="66761" cy="66761"/>
            </a:xfrm>
            <a:custGeom>
              <a:avLst/>
              <a:gdLst>
                <a:gd name="connsiteX0" fmla="*/ 47625 w 95250"/>
                <a:gd name="connsiteY0" fmla="*/ 95250 h 95250"/>
                <a:gd name="connsiteX1" fmla="*/ 47625 w 95250"/>
                <a:gd name="connsiteY1" fmla="*/ 95250 h 95250"/>
                <a:gd name="connsiteX2" fmla="*/ 0 w 95250"/>
                <a:gd name="connsiteY2" fmla="*/ 47625 h 95250"/>
                <a:gd name="connsiteX3" fmla="*/ 0 w 95250"/>
                <a:gd name="connsiteY3" fmla="*/ 47625 h 95250"/>
                <a:gd name="connsiteX4" fmla="*/ 47625 w 95250"/>
                <a:gd name="connsiteY4" fmla="*/ 0 h 95250"/>
                <a:gd name="connsiteX5" fmla="*/ 47625 w 95250"/>
                <a:gd name="connsiteY5" fmla="*/ 0 h 95250"/>
                <a:gd name="connsiteX6" fmla="*/ 95250 w 95250"/>
                <a:gd name="connsiteY6" fmla="*/ 47625 h 95250"/>
                <a:gd name="connsiteX7" fmla="*/ 95250 w 95250"/>
                <a:gd name="connsiteY7" fmla="*/ 47625 h 95250"/>
                <a:gd name="connsiteX8" fmla="*/ 47625 w 95250"/>
                <a:gd name="connsiteY8" fmla="*/ 95250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50" h="95250">
                  <a:moveTo>
                    <a:pt x="47625" y="95250"/>
                  </a:moveTo>
                  <a:lnTo>
                    <a:pt x="47625" y="95250"/>
                  </a:lnTo>
                  <a:cubicBezTo>
                    <a:pt x="21327" y="95250"/>
                    <a:pt x="0" y="73923"/>
                    <a:pt x="0" y="47625"/>
                  </a:cubicBezTo>
                  <a:lnTo>
                    <a:pt x="0" y="47625"/>
                  </a:lnTo>
                  <a:cubicBezTo>
                    <a:pt x="0" y="21327"/>
                    <a:pt x="21327" y="0"/>
                    <a:pt x="47625" y="0"/>
                  </a:cubicBezTo>
                  <a:lnTo>
                    <a:pt x="47625" y="0"/>
                  </a:lnTo>
                  <a:cubicBezTo>
                    <a:pt x="73923" y="0"/>
                    <a:pt x="95250" y="21327"/>
                    <a:pt x="95250" y="47625"/>
                  </a:cubicBezTo>
                  <a:lnTo>
                    <a:pt x="95250" y="47625"/>
                  </a:lnTo>
                  <a:cubicBezTo>
                    <a:pt x="95250" y="73923"/>
                    <a:pt x="73923" y="95250"/>
                    <a:pt x="47625" y="95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57BF1003-B362-4ABE-8AEE-F5FDC534E6DC}"/>
                </a:ext>
              </a:extLst>
            </p:cNvPr>
            <p:cNvSpPr/>
            <p:nvPr/>
          </p:nvSpPr>
          <p:spPr>
            <a:xfrm>
              <a:off x="7279187" y="459426"/>
              <a:ext cx="66761" cy="66761"/>
            </a:xfrm>
            <a:custGeom>
              <a:avLst/>
              <a:gdLst>
                <a:gd name="connsiteX0" fmla="*/ 47625 w 95250"/>
                <a:gd name="connsiteY0" fmla="*/ 95250 h 95250"/>
                <a:gd name="connsiteX1" fmla="*/ 47625 w 95250"/>
                <a:gd name="connsiteY1" fmla="*/ 95250 h 95250"/>
                <a:gd name="connsiteX2" fmla="*/ 0 w 95250"/>
                <a:gd name="connsiteY2" fmla="*/ 47625 h 95250"/>
                <a:gd name="connsiteX3" fmla="*/ 0 w 95250"/>
                <a:gd name="connsiteY3" fmla="*/ 47625 h 95250"/>
                <a:gd name="connsiteX4" fmla="*/ 47625 w 95250"/>
                <a:gd name="connsiteY4" fmla="*/ 0 h 95250"/>
                <a:gd name="connsiteX5" fmla="*/ 47625 w 95250"/>
                <a:gd name="connsiteY5" fmla="*/ 0 h 95250"/>
                <a:gd name="connsiteX6" fmla="*/ 95250 w 95250"/>
                <a:gd name="connsiteY6" fmla="*/ 47625 h 95250"/>
                <a:gd name="connsiteX7" fmla="*/ 95250 w 95250"/>
                <a:gd name="connsiteY7" fmla="*/ 47625 h 95250"/>
                <a:gd name="connsiteX8" fmla="*/ 47625 w 95250"/>
                <a:gd name="connsiteY8" fmla="*/ 95250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50" h="95250">
                  <a:moveTo>
                    <a:pt x="47625" y="95250"/>
                  </a:moveTo>
                  <a:lnTo>
                    <a:pt x="47625" y="95250"/>
                  </a:lnTo>
                  <a:cubicBezTo>
                    <a:pt x="21326" y="95250"/>
                    <a:pt x="0" y="73923"/>
                    <a:pt x="0" y="47625"/>
                  </a:cubicBezTo>
                  <a:lnTo>
                    <a:pt x="0" y="47625"/>
                  </a:lnTo>
                  <a:cubicBezTo>
                    <a:pt x="0" y="21327"/>
                    <a:pt x="21326" y="0"/>
                    <a:pt x="47625" y="0"/>
                  </a:cubicBezTo>
                  <a:lnTo>
                    <a:pt x="47625" y="0"/>
                  </a:lnTo>
                  <a:cubicBezTo>
                    <a:pt x="73924" y="0"/>
                    <a:pt x="95250" y="21327"/>
                    <a:pt x="95250" y="47625"/>
                  </a:cubicBezTo>
                  <a:lnTo>
                    <a:pt x="95250" y="47625"/>
                  </a:lnTo>
                  <a:cubicBezTo>
                    <a:pt x="95250" y="73923"/>
                    <a:pt x="73924" y="95250"/>
                    <a:pt x="47625" y="95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7595CABF-2699-46E4-8CEF-E885DEBBDBD7}"/>
                </a:ext>
              </a:extLst>
            </p:cNvPr>
            <p:cNvSpPr/>
            <p:nvPr/>
          </p:nvSpPr>
          <p:spPr>
            <a:xfrm>
              <a:off x="7479471" y="459426"/>
              <a:ext cx="66761" cy="66761"/>
            </a:xfrm>
            <a:custGeom>
              <a:avLst/>
              <a:gdLst>
                <a:gd name="connsiteX0" fmla="*/ 47625 w 95250"/>
                <a:gd name="connsiteY0" fmla="*/ 95250 h 95250"/>
                <a:gd name="connsiteX1" fmla="*/ 47625 w 95250"/>
                <a:gd name="connsiteY1" fmla="*/ 95250 h 95250"/>
                <a:gd name="connsiteX2" fmla="*/ 0 w 95250"/>
                <a:gd name="connsiteY2" fmla="*/ 47625 h 95250"/>
                <a:gd name="connsiteX3" fmla="*/ 0 w 95250"/>
                <a:gd name="connsiteY3" fmla="*/ 47625 h 95250"/>
                <a:gd name="connsiteX4" fmla="*/ 47625 w 95250"/>
                <a:gd name="connsiteY4" fmla="*/ 0 h 95250"/>
                <a:gd name="connsiteX5" fmla="*/ 47625 w 95250"/>
                <a:gd name="connsiteY5" fmla="*/ 0 h 95250"/>
                <a:gd name="connsiteX6" fmla="*/ 95250 w 95250"/>
                <a:gd name="connsiteY6" fmla="*/ 47625 h 95250"/>
                <a:gd name="connsiteX7" fmla="*/ 95250 w 95250"/>
                <a:gd name="connsiteY7" fmla="*/ 47625 h 95250"/>
                <a:gd name="connsiteX8" fmla="*/ 47625 w 95250"/>
                <a:gd name="connsiteY8" fmla="*/ 95250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50" h="95250">
                  <a:moveTo>
                    <a:pt x="47625" y="95250"/>
                  </a:moveTo>
                  <a:lnTo>
                    <a:pt x="47625" y="95250"/>
                  </a:lnTo>
                  <a:cubicBezTo>
                    <a:pt x="21326" y="95250"/>
                    <a:pt x="0" y="73923"/>
                    <a:pt x="0" y="47625"/>
                  </a:cubicBezTo>
                  <a:lnTo>
                    <a:pt x="0" y="47625"/>
                  </a:lnTo>
                  <a:cubicBezTo>
                    <a:pt x="0" y="21327"/>
                    <a:pt x="21326" y="0"/>
                    <a:pt x="47625" y="0"/>
                  </a:cubicBezTo>
                  <a:lnTo>
                    <a:pt x="47625" y="0"/>
                  </a:lnTo>
                  <a:cubicBezTo>
                    <a:pt x="73923" y="0"/>
                    <a:pt x="95250" y="21327"/>
                    <a:pt x="95250" y="47625"/>
                  </a:cubicBezTo>
                  <a:lnTo>
                    <a:pt x="95250" y="47625"/>
                  </a:lnTo>
                  <a:cubicBezTo>
                    <a:pt x="95250" y="73923"/>
                    <a:pt x="73923" y="95250"/>
                    <a:pt x="47625" y="95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C532CD03-B2AA-4EA2-921C-92BB7CEBD213}"/>
                </a:ext>
              </a:extLst>
            </p:cNvPr>
            <p:cNvSpPr/>
            <p:nvPr/>
          </p:nvSpPr>
          <p:spPr>
            <a:xfrm>
              <a:off x="7679755" y="459426"/>
              <a:ext cx="66761" cy="66761"/>
            </a:xfrm>
            <a:custGeom>
              <a:avLst/>
              <a:gdLst>
                <a:gd name="connsiteX0" fmla="*/ 47625 w 95250"/>
                <a:gd name="connsiteY0" fmla="*/ 95250 h 95250"/>
                <a:gd name="connsiteX1" fmla="*/ 47625 w 95250"/>
                <a:gd name="connsiteY1" fmla="*/ 95250 h 95250"/>
                <a:gd name="connsiteX2" fmla="*/ 0 w 95250"/>
                <a:gd name="connsiteY2" fmla="*/ 47625 h 95250"/>
                <a:gd name="connsiteX3" fmla="*/ 0 w 95250"/>
                <a:gd name="connsiteY3" fmla="*/ 47625 h 95250"/>
                <a:gd name="connsiteX4" fmla="*/ 47625 w 95250"/>
                <a:gd name="connsiteY4" fmla="*/ 0 h 95250"/>
                <a:gd name="connsiteX5" fmla="*/ 47625 w 95250"/>
                <a:gd name="connsiteY5" fmla="*/ 0 h 95250"/>
                <a:gd name="connsiteX6" fmla="*/ 95250 w 95250"/>
                <a:gd name="connsiteY6" fmla="*/ 47625 h 95250"/>
                <a:gd name="connsiteX7" fmla="*/ 95250 w 95250"/>
                <a:gd name="connsiteY7" fmla="*/ 47625 h 95250"/>
                <a:gd name="connsiteX8" fmla="*/ 47625 w 95250"/>
                <a:gd name="connsiteY8" fmla="*/ 95250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50" h="95250">
                  <a:moveTo>
                    <a:pt x="47625" y="95250"/>
                  </a:moveTo>
                  <a:lnTo>
                    <a:pt x="47625" y="95250"/>
                  </a:lnTo>
                  <a:cubicBezTo>
                    <a:pt x="21327" y="95250"/>
                    <a:pt x="0" y="73923"/>
                    <a:pt x="0" y="47625"/>
                  </a:cubicBezTo>
                  <a:lnTo>
                    <a:pt x="0" y="47625"/>
                  </a:lnTo>
                  <a:cubicBezTo>
                    <a:pt x="0" y="21327"/>
                    <a:pt x="21327" y="0"/>
                    <a:pt x="47625" y="0"/>
                  </a:cubicBezTo>
                  <a:lnTo>
                    <a:pt x="47625" y="0"/>
                  </a:lnTo>
                  <a:cubicBezTo>
                    <a:pt x="73923" y="0"/>
                    <a:pt x="95250" y="21327"/>
                    <a:pt x="95250" y="47625"/>
                  </a:cubicBezTo>
                  <a:lnTo>
                    <a:pt x="95250" y="47625"/>
                  </a:lnTo>
                  <a:cubicBezTo>
                    <a:pt x="95250" y="73923"/>
                    <a:pt x="73923" y="95250"/>
                    <a:pt x="47625" y="95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64B32144-F03E-4FC2-A773-9BBB804D85B3}"/>
                </a:ext>
              </a:extLst>
            </p:cNvPr>
            <p:cNvSpPr/>
            <p:nvPr/>
          </p:nvSpPr>
          <p:spPr>
            <a:xfrm>
              <a:off x="7880038" y="459426"/>
              <a:ext cx="66761" cy="66761"/>
            </a:xfrm>
            <a:custGeom>
              <a:avLst/>
              <a:gdLst>
                <a:gd name="connsiteX0" fmla="*/ 47625 w 95250"/>
                <a:gd name="connsiteY0" fmla="*/ 95250 h 95250"/>
                <a:gd name="connsiteX1" fmla="*/ 47625 w 95250"/>
                <a:gd name="connsiteY1" fmla="*/ 95250 h 95250"/>
                <a:gd name="connsiteX2" fmla="*/ 0 w 95250"/>
                <a:gd name="connsiteY2" fmla="*/ 47625 h 95250"/>
                <a:gd name="connsiteX3" fmla="*/ 0 w 95250"/>
                <a:gd name="connsiteY3" fmla="*/ 47625 h 95250"/>
                <a:gd name="connsiteX4" fmla="*/ 47625 w 95250"/>
                <a:gd name="connsiteY4" fmla="*/ 0 h 95250"/>
                <a:gd name="connsiteX5" fmla="*/ 47625 w 95250"/>
                <a:gd name="connsiteY5" fmla="*/ 0 h 95250"/>
                <a:gd name="connsiteX6" fmla="*/ 95250 w 95250"/>
                <a:gd name="connsiteY6" fmla="*/ 47625 h 95250"/>
                <a:gd name="connsiteX7" fmla="*/ 95250 w 95250"/>
                <a:gd name="connsiteY7" fmla="*/ 47625 h 95250"/>
                <a:gd name="connsiteX8" fmla="*/ 47625 w 95250"/>
                <a:gd name="connsiteY8" fmla="*/ 95250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50" h="95250">
                  <a:moveTo>
                    <a:pt x="47625" y="95250"/>
                  </a:moveTo>
                  <a:lnTo>
                    <a:pt x="47625" y="95250"/>
                  </a:lnTo>
                  <a:cubicBezTo>
                    <a:pt x="21327" y="95250"/>
                    <a:pt x="0" y="73923"/>
                    <a:pt x="0" y="47625"/>
                  </a:cubicBezTo>
                  <a:lnTo>
                    <a:pt x="0" y="47625"/>
                  </a:lnTo>
                  <a:cubicBezTo>
                    <a:pt x="0" y="21327"/>
                    <a:pt x="21327" y="0"/>
                    <a:pt x="47625" y="0"/>
                  </a:cubicBezTo>
                  <a:lnTo>
                    <a:pt x="47625" y="0"/>
                  </a:lnTo>
                  <a:cubicBezTo>
                    <a:pt x="73923" y="0"/>
                    <a:pt x="95250" y="21327"/>
                    <a:pt x="95250" y="47625"/>
                  </a:cubicBezTo>
                  <a:lnTo>
                    <a:pt x="95250" y="47625"/>
                  </a:lnTo>
                  <a:cubicBezTo>
                    <a:pt x="95250" y="73923"/>
                    <a:pt x="73923" y="95250"/>
                    <a:pt x="47625" y="95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66C35860-0EA9-4F74-88CC-3531D7F896EC}"/>
                </a:ext>
              </a:extLst>
            </p:cNvPr>
            <p:cNvSpPr/>
            <p:nvPr/>
          </p:nvSpPr>
          <p:spPr>
            <a:xfrm>
              <a:off x="8080322" y="459426"/>
              <a:ext cx="66761" cy="66761"/>
            </a:xfrm>
            <a:custGeom>
              <a:avLst/>
              <a:gdLst>
                <a:gd name="connsiteX0" fmla="*/ 47625 w 95250"/>
                <a:gd name="connsiteY0" fmla="*/ 95250 h 95250"/>
                <a:gd name="connsiteX1" fmla="*/ 47625 w 95250"/>
                <a:gd name="connsiteY1" fmla="*/ 95250 h 95250"/>
                <a:gd name="connsiteX2" fmla="*/ 0 w 95250"/>
                <a:gd name="connsiteY2" fmla="*/ 47625 h 95250"/>
                <a:gd name="connsiteX3" fmla="*/ 0 w 95250"/>
                <a:gd name="connsiteY3" fmla="*/ 47625 h 95250"/>
                <a:gd name="connsiteX4" fmla="*/ 47625 w 95250"/>
                <a:gd name="connsiteY4" fmla="*/ 0 h 95250"/>
                <a:gd name="connsiteX5" fmla="*/ 47625 w 95250"/>
                <a:gd name="connsiteY5" fmla="*/ 0 h 95250"/>
                <a:gd name="connsiteX6" fmla="*/ 95250 w 95250"/>
                <a:gd name="connsiteY6" fmla="*/ 47625 h 95250"/>
                <a:gd name="connsiteX7" fmla="*/ 95250 w 95250"/>
                <a:gd name="connsiteY7" fmla="*/ 47625 h 95250"/>
                <a:gd name="connsiteX8" fmla="*/ 47625 w 95250"/>
                <a:gd name="connsiteY8" fmla="*/ 95250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50" h="95250">
                  <a:moveTo>
                    <a:pt x="47625" y="95250"/>
                  </a:moveTo>
                  <a:lnTo>
                    <a:pt x="47625" y="95250"/>
                  </a:lnTo>
                  <a:cubicBezTo>
                    <a:pt x="21327" y="95250"/>
                    <a:pt x="0" y="73923"/>
                    <a:pt x="0" y="47625"/>
                  </a:cubicBezTo>
                  <a:lnTo>
                    <a:pt x="0" y="47625"/>
                  </a:lnTo>
                  <a:cubicBezTo>
                    <a:pt x="0" y="21327"/>
                    <a:pt x="21327" y="0"/>
                    <a:pt x="47625" y="0"/>
                  </a:cubicBezTo>
                  <a:lnTo>
                    <a:pt x="47625" y="0"/>
                  </a:lnTo>
                  <a:cubicBezTo>
                    <a:pt x="73923" y="0"/>
                    <a:pt x="95250" y="21327"/>
                    <a:pt x="95250" y="47625"/>
                  </a:cubicBezTo>
                  <a:lnTo>
                    <a:pt x="95250" y="47625"/>
                  </a:lnTo>
                  <a:cubicBezTo>
                    <a:pt x="95250" y="73923"/>
                    <a:pt x="73923" y="95250"/>
                    <a:pt x="47625" y="95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D33A4CA2-DD3B-4955-B8F4-CA22757AEADC}"/>
                </a:ext>
              </a:extLst>
            </p:cNvPr>
            <p:cNvSpPr/>
            <p:nvPr/>
          </p:nvSpPr>
          <p:spPr>
            <a:xfrm>
              <a:off x="8280606" y="459426"/>
              <a:ext cx="66761" cy="66761"/>
            </a:xfrm>
            <a:custGeom>
              <a:avLst/>
              <a:gdLst>
                <a:gd name="connsiteX0" fmla="*/ 47625 w 95250"/>
                <a:gd name="connsiteY0" fmla="*/ 95250 h 95250"/>
                <a:gd name="connsiteX1" fmla="*/ 47625 w 95250"/>
                <a:gd name="connsiteY1" fmla="*/ 95250 h 95250"/>
                <a:gd name="connsiteX2" fmla="*/ 0 w 95250"/>
                <a:gd name="connsiteY2" fmla="*/ 47625 h 95250"/>
                <a:gd name="connsiteX3" fmla="*/ 0 w 95250"/>
                <a:gd name="connsiteY3" fmla="*/ 47625 h 95250"/>
                <a:gd name="connsiteX4" fmla="*/ 47625 w 95250"/>
                <a:gd name="connsiteY4" fmla="*/ 0 h 95250"/>
                <a:gd name="connsiteX5" fmla="*/ 47625 w 95250"/>
                <a:gd name="connsiteY5" fmla="*/ 0 h 95250"/>
                <a:gd name="connsiteX6" fmla="*/ 95250 w 95250"/>
                <a:gd name="connsiteY6" fmla="*/ 47625 h 95250"/>
                <a:gd name="connsiteX7" fmla="*/ 95250 w 95250"/>
                <a:gd name="connsiteY7" fmla="*/ 47625 h 95250"/>
                <a:gd name="connsiteX8" fmla="*/ 47625 w 95250"/>
                <a:gd name="connsiteY8" fmla="*/ 95250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50" h="95250">
                  <a:moveTo>
                    <a:pt x="47625" y="95250"/>
                  </a:moveTo>
                  <a:lnTo>
                    <a:pt x="47625" y="95250"/>
                  </a:lnTo>
                  <a:cubicBezTo>
                    <a:pt x="21327" y="95250"/>
                    <a:pt x="0" y="73923"/>
                    <a:pt x="0" y="47625"/>
                  </a:cubicBezTo>
                  <a:lnTo>
                    <a:pt x="0" y="47625"/>
                  </a:lnTo>
                  <a:cubicBezTo>
                    <a:pt x="0" y="21327"/>
                    <a:pt x="21327" y="0"/>
                    <a:pt x="47625" y="0"/>
                  </a:cubicBezTo>
                  <a:lnTo>
                    <a:pt x="47625" y="0"/>
                  </a:lnTo>
                  <a:cubicBezTo>
                    <a:pt x="73923" y="0"/>
                    <a:pt x="95250" y="21327"/>
                    <a:pt x="95250" y="47625"/>
                  </a:cubicBezTo>
                  <a:lnTo>
                    <a:pt x="95250" y="47625"/>
                  </a:lnTo>
                  <a:cubicBezTo>
                    <a:pt x="95250" y="73923"/>
                    <a:pt x="73923" y="95250"/>
                    <a:pt x="47625" y="95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</p:grpSp>
      <p:sp>
        <p:nvSpPr>
          <p:cNvPr id="44" name="Picture Placeholder 8">
            <a:extLst>
              <a:ext uri="{FF2B5EF4-FFF2-40B4-BE49-F238E27FC236}">
                <a16:creationId xmlns:a16="http://schemas.microsoft.com/office/drawing/2014/main" id="{7B40F9CD-3C2B-4B42-A019-8BD2BDE03930}"/>
              </a:ext>
            </a:extLst>
          </p:cNvPr>
          <p:cNvSpPr>
            <a:spLocks noGrp="1"/>
          </p:cNvSpPr>
          <p:nvPr userDrawn="1">
            <p:ph type="pic" sz="quarter" idx="10"/>
          </p:nvPr>
        </p:nvSpPr>
        <p:spPr>
          <a:xfrm flipH="1">
            <a:off x="8172800" y="2599541"/>
            <a:ext cx="4019200" cy="4258459"/>
          </a:xfrm>
          <a:custGeom>
            <a:avLst/>
            <a:gdLst>
              <a:gd name="connsiteX0" fmla="*/ 0 w 6096001"/>
              <a:gd name="connsiteY0" fmla="*/ 0 h 7140661"/>
              <a:gd name="connsiteX1" fmla="*/ 110692 w 6096001"/>
              <a:gd name="connsiteY1" fmla="*/ 0 h 7140661"/>
              <a:gd name="connsiteX2" fmla="*/ 187777 w 6096001"/>
              <a:gd name="connsiteY2" fmla="*/ 16321 h 7140661"/>
              <a:gd name="connsiteX3" fmla="*/ 1392254 w 6096001"/>
              <a:gd name="connsiteY3" fmla="*/ 795278 h 7140661"/>
              <a:gd name="connsiteX4" fmla="*/ 2232374 w 6096001"/>
              <a:gd name="connsiteY4" fmla="*/ 2446883 h 7140661"/>
              <a:gd name="connsiteX5" fmla="*/ 4518885 w 6096001"/>
              <a:gd name="connsiteY5" fmla="*/ 2220331 h 7140661"/>
              <a:gd name="connsiteX6" fmla="*/ 5228875 w 6096001"/>
              <a:gd name="connsiteY6" fmla="*/ 5267251 h 7140661"/>
              <a:gd name="connsiteX7" fmla="*/ 5882521 w 6096001"/>
              <a:gd name="connsiteY7" fmla="*/ 5811148 h 7140661"/>
              <a:gd name="connsiteX8" fmla="*/ 6095816 w 6096001"/>
              <a:gd name="connsiteY8" fmla="*/ 7140661 h 7140661"/>
              <a:gd name="connsiteX9" fmla="*/ 0 w 6096001"/>
              <a:gd name="connsiteY9" fmla="*/ 7140661 h 71406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096001" h="7140661">
                <a:moveTo>
                  <a:pt x="0" y="0"/>
                </a:moveTo>
                <a:lnTo>
                  <a:pt x="110692" y="0"/>
                </a:lnTo>
                <a:lnTo>
                  <a:pt x="187777" y="16321"/>
                </a:lnTo>
                <a:cubicBezTo>
                  <a:pt x="529745" y="93057"/>
                  <a:pt x="1233523" y="307500"/>
                  <a:pt x="1392254" y="795278"/>
                </a:cubicBezTo>
                <a:cubicBezTo>
                  <a:pt x="1630839" y="1528444"/>
                  <a:pt x="1711270" y="2209373"/>
                  <a:pt x="2232374" y="2446883"/>
                </a:cubicBezTo>
                <a:cubicBezTo>
                  <a:pt x="2753478" y="2684393"/>
                  <a:pt x="4019468" y="1750269"/>
                  <a:pt x="4518885" y="2220331"/>
                </a:cubicBezTo>
                <a:cubicBezTo>
                  <a:pt x="5018302" y="2690394"/>
                  <a:pt x="5001603" y="4668783"/>
                  <a:pt x="5228875" y="5267251"/>
                </a:cubicBezTo>
                <a:cubicBezTo>
                  <a:pt x="5456147" y="5865719"/>
                  <a:pt x="5689036" y="5468354"/>
                  <a:pt x="5882521" y="5811148"/>
                </a:cubicBezTo>
                <a:cubicBezTo>
                  <a:pt x="6110330" y="6214773"/>
                  <a:pt x="6095816" y="7140661"/>
                  <a:pt x="6095816" y="7140661"/>
                </a:cubicBezTo>
                <a:lnTo>
                  <a:pt x="0" y="7140661"/>
                </a:ln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/>
          <a:p>
            <a:endParaRPr lang="en-ID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8F788869-E237-429F-888F-41B401FF0DC8}"/>
              </a:ext>
            </a:extLst>
          </p:cNvPr>
          <p:cNvSpPr/>
          <p:nvPr userDrawn="1"/>
        </p:nvSpPr>
        <p:spPr>
          <a:xfrm flipH="1">
            <a:off x="10873863" y="2329453"/>
            <a:ext cx="1155888" cy="923456"/>
          </a:xfrm>
          <a:custGeom>
            <a:avLst/>
            <a:gdLst>
              <a:gd name="connsiteX0" fmla="*/ 0 w 2065867"/>
              <a:gd name="connsiteY0" fmla="*/ 0 h 1524000"/>
              <a:gd name="connsiteX1" fmla="*/ 863600 w 2065867"/>
              <a:gd name="connsiteY1" fmla="*/ 186267 h 1524000"/>
              <a:gd name="connsiteX2" fmla="*/ 1642534 w 2065867"/>
              <a:gd name="connsiteY2" fmla="*/ 711200 h 1524000"/>
              <a:gd name="connsiteX3" fmla="*/ 2065867 w 2065867"/>
              <a:gd name="connsiteY3" fmla="*/ 1524000 h 15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5867" h="1524000">
                <a:moveTo>
                  <a:pt x="0" y="0"/>
                </a:moveTo>
                <a:cubicBezTo>
                  <a:pt x="294922" y="33867"/>
                  <a:pt x="589844" y="67734"/>
                  <a:pt x="863600" y="186267"/>
                </a:cubicBezTo>
                <a:cubicBezTo>
                  <a:pt x="1137356" y="304800"/>
                  <a:pt x="1442156" y="488245"/>
                  <a:pt x="1642534" y="711200"/>
                </a:cubicBezTo>
                <a:cubicBezTo>
                  <a:pt x="1842912" y="934155"/>
                  <a:pt x="1986845" y="1391356"/>
                  <a:pt x="2065867" y="1524000"/>
                </a:cubicBezTo>
              </a:path>
            </a:pathLst>
          </a:custGeom>
          <a:noFill/>
          <a:ln w="76200">
            <a:solidFill>
              <a:schemeClr val="accent5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8AF0BB2C-39F9-4DD9-874A-1A31522A8872}"/>
              </a:ext>
            </a:extLst>
          </p:cNvPr>
          <p:cNvSpPr/>
          <p:nvPr userDrawn="1"/>
        </p:nvSpPr>
        <p:spPr>
          <a:xfrm flipH="1">
            <a:off x="8743994" y="3585128"/>
            <a:ext cx="968154" cy="394079"/>
          </a:xfrm>
          <a:custGeom>
            <a:avLst/>
            <a:gdLst>
              <a:gd name="connsiteX0" fmla="*/ 0 w 1625600"/>
              <a:gd name="connsiteY0" fmla="*/ 119821 h 661687"/>
              <a:gd name="connsiteX1" fmla="*/ 745067 w 1625600"/>
              <a:gd name="connsiteY1" fmla="*/ 1287 h 661687"/>
              <a:gd name="connsiteX2" fmla="*/ 1236133 w 1625600"/>
              <a:gd name="connsiteY2" fmla="*/ 187554 h 661687"/>
              <a:gd name="connsiteX3" fmla="*/ 1625600 w 1625600"/>
              <a:gd name="connsiteY3" fmla="*/ 661687 h 661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25600" h="661687">
                <a:moveTo>
                  <a:pt x="0" y="119821"/>
                </a:moveTo>
                <a:cubicBezTo>
                  <a:pt x="269522" y="54909"/>
                  <a:pt x="539045" y="-10002"/>
                  <a:pt x="745067" y="1287"/>
                </a:cubicBezTo>
                <a:cubicBezTo>
                  <a:pt x="951089" y="12576"/>
                  <a:pt x="1089377" y="77487"/>
                  <a:pt x="1236133" y="187554"/>
                </a:cubicBezTo>
                <a:cubicBezTo>
                  <a:pt x="1382889" y="297621"/>
                  <a:pt x="1552222" y="560087"/>
                  <a:pt x="1625600" y="661687"/>
                </a:cubicBezTo>
              </a:path>
            </a:pathLst>
          </a:custGeom>
          <a:noFill/>
          <a:ln w="76200">
            <a:solidFill>
              <a:schemeClr val="accent5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42AF2616-B4C2-42AF-B295-14C4E1B20D8B}"/>
              </a:ext>
            </a:extLst>
          </p:cNvPr>
          <p:cNvSpPr/>
          <p:nvPr userDrawn="1"/>
        </p:nvSpPr>
        <p:spPr>
          <a:xfrm>
            <a:off x="5035442" y="6587828"/>
            <a:ext cx="2375210" cy="270170"/>
          </a:xfrm>
          <a:custGeom>
            <a:avLst/>
            <a:gdLst>
              <a:gd name="connsiteX0" fmla="*/ 769060 w 2375210"/>
              <a:gd name="connsiteY0" fmla="*/ 420 h 270170"/>
              <a:gd name="connsiteX1" fmla="*/ 1306926 w 2375210"/>
              <a:gd name="connsiteY1" fmla="*/ 35335 h 270170"/>
              <a:gd name="connsiteX2" fmla="*/ 2069579 w 2375210"/>
              <a:gd name="connsiteY2" fmla="*/ 174471 h 270170"/>
              <a:gd name="connsiteX3" fmla="*/ 2375210 w 2375210"/>
              <a:gd name="connsiteY3" fmla="*/ 270170 h 270170"/>
              <a:gd name="connsiteX4" fmla="*/ 300 w 2375210"/>
              <a:gd name="connsiteY4" fmla="*/ 270170 h 270170"/>
              <a:gd name="connsiteX5" fmla="*/ 0 w 2375210"/>
              <a:gd name="connsiteY5" fmla="*/ 261276 h 270170"/>
              <a:gd name="connsiteX6" fmla="*/ 769060 w 2375210"/>
              <a:gd name="connsiteY6" fmla="*/ 420 h 270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75210" h="270170">
                <a:moveTo>
                  <a:pt x="769060" y="420"/>
                </a:moveTo>
                <a:cubicBezTo>
                  <a:pt x="920131" y="2647"/>
                  <a:pt x="1098116" y="13785"/>
                  <a:pt x="1306926" y="35335"/>
                </a:cubicBezTo>
                <a:cubicBezTo>
                  <a:pt x="1571483" y="62639"/>
                  <a:pt x="1830247" y="110550"/>
                  <a:pt x="2069579" y="174471"/>
                </a:cubicBezTo>
                <a:lnTo>
                  <a:pt x="2375210" y="270170"/>
                </a:lnTo>
                <a:lnTo>
                  <a:pt x="300" y="270170"/>
                </a:lnTo>
                <a:lnTo>
                  <a:pt x="0" y="261276"/>
                </a:lnTo>
                <a:cubicBezTo>
                  <a:pt x="23056" y="103886"/>
                  <a:pt x="215135" y="-7746"/>
                  <a:pt x="769060" y="42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1142906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31BA8-18FE-48AC-B606-0CDF6248CDEE}" type="datetimeFigureOut">
              <a:rPr lang="en-ID" smtClean="0"/>
              <a:t>28/02/2023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4B5D5-E82A-4070-AC0B-B44DB2FFC306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27115273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Custom Layout">
    <p:bg>
      <p:bgPr>
        <a:gradFill>
          <a:gsLst>
            <a:gs pos="0">
              <a:schemeClr val="accent5"/>
            </a:gs>
            <a:gs pos="100000">
              <a:schemeClr val="accent5">
                <a:lumMod val="60000"/>
                <a:lumOff val="40000"/>
              </a:schemeClr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97D86DBC-69B8-4E5E-BF5A-2DC1CB6343D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84700" y="0"/>
            <a:ext cx="7607300" cy="3136318"/>
          </a:xfrm>
          <a:custGeom>
            <a:avLst/>
            <a:gdLst>
              <a:gd name="connsiteX0" fmla="*/ 99310 w 7607300"/>
              <a:gd name="connsiteY0" fmla="*/ 0 h 3136318"/>
              <a:gd name="connsiteX1" fmla="*/ 7607300 w 7607300"/>
              <a:gd name="connsiteY1" fmla="*/ 0 h 3136318"/>
              <a:gd name="connsiteX2" fmla="*/ 7607300 w 7607300"/>
              <a:gd name="connsiteY2" fmla="*/ 2277209 h 3136318"/>
              <a:gd name="connsiteX3" fmla="*/ 7481120 w 7607300"/>
              <a:gd name="connsiteY3" fmla="*/ 2395577 h 3136318"/>
              <a:gd name="connsiteX4" fmla="*/ 5057522 w 7607300"/>
              <a:gd name="connsiteY4" fmla="*/ 1849702 h 3136318"/>
              <a:gd name="connsiteX5" fmla="*/ 99310 w 7607300"/>
              <a:gd name="connsiteY5" fmla="*/ 0 h 3136318"/>
              <a:gd name="connsiteX6" fmla="*/ 0 w 7607300"/>
              <a:gd name="connsiteY6" fmla="*/ 0 h 3136318"/>
              <a:gd name="connsiteX7" fmla="*/ 99310 w 7607300"/>
              <a:gd name="connsiteY7" fmla="*/ 0 h 3136318"/>
              <a:gd name="connsiteX8" fmla="*/ 0 w 7607300"/>
              <a:gd name="connsiteY8" fmla="*/ 44 h 31363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607300" h="3136318">
                <a:moveTo>
                  <a:pt x="99310" y="0"/>
                </a:moveTo>
                <a:lnTo>
                  <a:pt x="7607300" y="0"/>
                </a:lnTo>
                <a:lnTo>
                  <a:pt x="7607300" y="2277209"/>
                </a:lnTo>
                <a:lnTo>
                  <a:pt x="7481120" y="2395577"/>
                </a:lnTo>
                <a:cubicBezTo>
                  <a:pt x="5753283" y="3961512"/>
                  <a:pt x="5266984" y="2685507"/>
                  <a:pt x="5057522" y="1849702"/>
                </a:cubicBezTo>
                <a:cubicBezTo>
                  <a:pt x="4449517" y="94211"/>
                  <a:pt x="2845282" y="1590313"/>
                  <a:pt x="99310" y="0"/>
                </a:cubicBezTo>
                <a:close/>
                <a:moveTo>
                  <a:pt x="0" y="0"/>
                </a:moveTo>
                <a:lnTo>
                  <a:pt x="99310" y="0"/>
                </a:lnTo>
                <a:lnTo>
                  <a:pt x="0" y="44"/>
                </a:lnTo>
                <a:close/>
              </a:path>
            </a:pathLst>
          </a:custGeom>
          <a:pattFill prst="pct5">
            <a:fgClr>
              <a:srgbClr val="191D28"/>
            </a:fgClr>
            <a:bgClr>
              <a:schemeClr val="bg1"/>
            </a:bgClr>
          </a:pattFill>
        </p:spPr>
        <p:txBody>
          <a:bodyPr wrap="square">
            <a:noAutofit/>
          </a:bodyPr>
          <a:lstStyle/>
          <a:p>
            <a:endParaRPr lang="en-ID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14D7904-F0D4-47F9-8204-764F3B609AC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3363210 w 12192000"/>
              <a:gd name="connsiteY0" fmla="*/ 0 h 6858000"/>
              <a:gd name="connsiteX1" fmla="*/ 9032622 w 12192000"/>
              <a:gd name="connsiteY1" fmla="*/ 2383102 h 6858000"/>
              <a:gd name="connsiteX2" fmla="*/ 12071508 w 12192000"/>
              <a:gd name="connsiteY2" fmla="*/ 2603302 h 6858000"/>
              <a:gd name="connsiteX3" fmla="*/ 12192000 w 12192000"/>
              <a:gd name="connsiteY3" fmla="*/ 2469149 h 6858000"/>
              <a:gd name="connsiteX4" fmla="*/ 12192000 w 12192000"/>
              <a:gd name="connsiteY4" fmla="*/ 6856483 h 6858000"/>
              <a:gd name="connsiteX5" fmla="*/ 12188352 w 12192000"/>
              <a:gd name="connsiteY5" fmla="*/ 6858000 h 6858000"/>
              <a:gd name="connsiteX6" fmla="*/ 0 w 12192000"/>
              <a:gd name="connsiteY6" fmla="*/ 6858000 h 6858000"/>
              <a:gd name="connsiteX7" fmla="*/ 0 w 12192000"/>
              <a:gd name="connsiteY7" fmla="*/ 2055 h 6858000"/>
              <a:gd name="connsiteX0" fmla="*/ 3363210 w 12192000"/>
              <a:gd name="connsiteY0" fmla="*/ 0 h 6858000"/>
              <a:gd name="connsiteX1" fmla="*/ 9176314 w 12192000"/>
              <a:gd name="connsiteY1" fmla="*/ 2121845 h 6858000"/>
              <a:gd name="connsiteX2" fmla="*/ 12071508 w 12192000"/>
              <a:gd name="connsiteY2" fmla="*/ 2603302 h 6858000"/>
              <a:gd name="connsiteX3" fmla="*/ 12192000 w 12192000"/>
              <a:gd name="connsiteY3" fmla="*/ 2469149 h 6858000"/>
              <a:gd name="connsiteX4" fmla="*/ 12192000 w 12192000"/>
              <a:gd name="connsiteY4" fmla="*/ 6856483 h 6858000"/>
              <a:gd name="connsiteX5" fmla="*/ 12188352 w 12192000"/>
              <a:gd name="connsiteY5" fmla="*/ 6858000 h 6858000"/>
              <a:gd name="connsiteX6" fmla="*/ 0 w 12192000"/>
              <a:gd name="connsiteY6" fmla="*/ 6858000 h 6858000"/>
              <a:gd name="connsiteX7" fmla="*/ 0 w 12192000"/>
              <a:gd name="connsiteY7" fmla="*/ 2055 h 6858000"/>
              <a:gd name="connsiteX8" fmla="*/ 3363210 w 12192000"/>
              <a:gd name="connsiteY8" fmla="*/ 0 h 6858000"/>
              <a:gd name="connsiteX0" fmla="*/ 3363210 w 12192000"/>
              <a:gd name="connsiteY0" fmla="*/ 0 h 6858000"/>
              <a:gd name="connsiteX1" fmla="*/ 9228565 w 12192000"/>
              <a:gd name="connsiteY1" fmla="*/ 2056531 h 6858000"/>
              <a:gd name="connsiteX2" fmla="*/ 12071508 w 12192000"/>
              <a:gd name="connsiteY2" fmla="*/ 2603302 h 6858000"/>
              <a:gd name="connsiteX3" fmla="*/ 12192000 w 12192000"/>
              <a:gd name="connsiteY3" fmla="*/ 2469149 h 6858000"/>
              <a:gd name="connsiteX4" fmla="*/ 12192000 w 12192000"/>
              <a:gd name="connsiteY4" fmla="*/ 6856483 h 6858000"/>
              <a:gd name="connsiteX5" fmla="*/ 12188352 w 12192000"/>
              <a:gd name="connsiteY5" fmla="*/ 6858000 h 6858000"/>
              <a:gd name="connsiteX6" fmla="*/ 0 w 12192000"/>
              <a:gd name="connsiteY6" fmla="*/ 6858000 h 6858000"/>
              <a:gd name="connsiteX7" fmla="*/ 0 w 12192000"/>
              <a:gd name="connsiteY7" fmla="*/ 2055 h 6858000"/>
              <a:gd name="connsiteX8" fmla="*/ 3363210 w 12192000"/>
              <a:gd name="connsiteY8" fmla="*/ 0 h 6858000"/>
              <a:gd name="connsiteX0" fmla="*/ 3363210 w 12192000"/>
              <a:gd name="connsiteY0" fmla="*/ 0 h 6858000"/>
              <a:gd name="connsiteX1" fmla="*/ 9228565 w 12192000"/>
              <a:gd name="connsiteY1" fmla="*/ 2056531 h 6858000"/>
              <a:gd name="connsiteX2" fmla="*/ 12071508 w 12192000"/>
              <a:gd name="connsiteY2" fmla="*/ 2603302 h 6858000"/>
              <a:gd name="connsiteX3" fmla="*/ 12192000 w 12192000"/>
              <a:gd name="connsiteY3" fmla="*/ 2469149 h 6858000"/>
              <a:gd name="connsiteX4" fmla="*/ 12192000 w 12192000"/>
              <a:gd name="connsiteY4" fmla="*/ 6856483 h 6858000"/>
              <a:gd name="connsiteX5" fmla="*/ 12188352 w 12192000"/>
              <a:gd name="connsiteY5" fmla="*/ 6858000 h 6858000"/>
              <a:gd name="connsiteX6" fmla="*/ 0 w 12192000"/>
              <a:gd name="connsiteY6" fmla="*/ 6858000 h 6858000"/>
              <a:gd name="connsiteX7" fmla="*/ 0 w 12192000"/>
              <a:gd name="connsiteY7" fmla="*/ 2055 h 6858000"/>
              <a:gd name="connsiteX8" fmla="*/ 3363210 w 12192000"/>
              <a:gd name="connsiteY8" fmla="*/ 0 h 6858000"/>
              <a:gd name="connsiteX0" fmla="*/ 3363210 w 12192000"/>
              <a:gd name="connsiteY0" fmla="*/ 0 h 6858000"/>
              <a:gd name="connsiteX1" fmla="*/ 9228565 w 12192000"/>
              <a:gd name="connsiteY1" fmla="*/ 2056531 h 6858000"/>
              <a:gd name="connsiteX2" fmla="*/ 12071508 w 12192000"/>
              <a:gd name="connsiteY2" fmla="*/ 2603302 h 6858000"/>
              <a:gd name="connsiteX3" fmla="*/ 12192000 w 12192000"/>
              <a:gd name="connsiteY3" fmla="*/ 2469149 h 6858000"/>
              <a:gd name="connsiteX4" fmla="*/ 12192000 w 12192000"/>
              <a:gd name="connsiteY4" fmla="*/ 6856483 h 6858000"/>
              <a:gd name="connsiteX5" fmla="*/ 12188352 w 12192000"/>
              <a:gd name="connsiteY5" fmla="*/ 6858000 h 6858000"/>
              <a:gd name="connsiteX6" fmla="*/ 0 w 12192000"/>
              <a:gd name="connsiteY6" fmla="*/ 6858000 h 6858000"/>
              <a:gd name="connsiteX7" fmla="*/ 0 w 12192000"/>
              <a:gd name="connsiteY7" fmla="*/ 2055 h 6858000"/>
              <a:gd name="connsiteX8" fmla="*/ 3363210 w 12192000"/>
              <a:gd name="connsiteY8" fmla="*/ 0 h 6858000"/>
              <a:gd name="connsiteX0" fmla="*/ 3363210 w 12192000"/>
              <a:gd name="connsiteY0" fmla="*/ 0 h 6858000"/>
              <a:gd name="connsiteX1" fmla="*/ 9228565 w 12192000"/>
              <a:gd name="connsiteY1" fmla="*/ 2056531 h 6858000"/>
              <a:gd name="connsiteX2" fmla="*/ 12071508 w 12192000"/>
              <a:gd name="connsiteY2" fmla="*/ 2603302 h 6858000"/>
              <a:gd name="connsiteX3" fmla="*/ 12192000 w 12192000"/>
              <a:gd name="connsiteY3" fmla="*/ 2469149 h 6858000"/>
              <a:gd name="connsiteX4" fmla="*/ 12192000 w 12192000"/>
              <a:gd name="connsiteY4" fmla="*/ 6856483 h 6858000"/>
              <a:gd name="connsiteX5" fmla="*/ 12188352 w 12192000"/>
              <a:gd name="connsiteY5" fmla="*/ 6858000 h 6858000"/>
              <a:gd name="connsiteX6" fmla="*/ 0 w 12192000"/>
              <a:gd name="connsiteY6" fmla="*/ 6858000 h 6858000"/>
              <a:gd name="connsiteX7" fmla="*/ 0 w 12192000"/>
              <a:gd name="connsiteY7" fmla="*/ 2055 h 6858000"/>
              <a:gd name="connsiteX8" fmla="*/ 3363210 w 12192000"/>
              <a:gd name="connsiteY8" fmla="*/ 0 h 6858000"/>
              <a:gd name="connsiteX0" fmla="*/ 3363210 w 12192000"/>
              <a:gd name="connsiteY0" fmla="*/ 0 h 6858000"/>
              <a:gd name="connsiteX1" fmla="*/ 9228565 w 12192000"/>
              <a:gd name="connsiteY1" fmla="*/ 2056531 h 6858000"/>
              <a:gd name="connsiteX2" fmla="*/ 12071508 w 12192000"/>
              <a:gd name="connsiteY2" fmla="*/ 2603302 h 6858000"/>
              <a:gd name="connsiteX3" fmla="*/ 12192000 w 12192000"/>
              <a:gd name="connsiteY3" fmla="*/ 2469149 h 6858000"/>
              <a:gd name="connsiteX4" fmla="*/ 12192000 w 12192000"/>
              <a:gd name="connsiteY4" fmla="*/ 6856483 h 6858000"/>
              <a:gd name="connsiteX5" fmla="*/ 12188352 w 12192000"/>
              <a:gd name="connsiteY5" fmla="*/ 6858000 h 6858000"/>
              <a:gd name="connsiteX6" fmla="*/ 0 w 12192000"/>
              <a:gd name="connsiteY6" fmla="*/ 6858000 h 6858000"/>
              <a:gd name="connsiteX7" fmla="*/ 0 w 12192000"/>
              <a:gd name="connsiteY7" fmla="*/ 2055 h 6858000"/>
              <a:gd name="connsiteX8" fmla="*/ 3363210 w 12192000"/>
              <a:gd name="connsiteY8" fmla="*/ 0 h 6858000"/>
              <a:gd name="connsiteX0" fmla="*/ 3363210 w 12192000"/>
              <a:gd name="connsiteY0" fmla="*/ 0 h 6858000"/>
              <a:gd name="connsiteX1" fmla="*/ 9333068 w 12192000"/>
              <a:gd name="connsiteY1" fmla="*/ 2056531 h 6858000"/>
              <a:gd name="connsiteX2" fmla="*/ 12071508 w 12192000"/>
              <a:gd name="connsiteY2" fmla="*/ 2603302 h 6858000"/>
              <a:gd name="connsiteX3" fmla="*/ 12192000 w 12192000"/>
              <a:gd name="connsiteY3" fmla="*/ 2469149 h 6858000"/>
              <a:gd name="connsiteX4" fmla="*/ 12192000 w 12192000"/>
              <a:gd name="connsiteY4" fmla="*/ 6856483 h 6858000"/>
              <a:gd name="connsiteX5" fmla="*/ 12188352 w 12192000"/>
              <a:gd name="connsiteY5" fmla="*/ 6858000 h 6858000"/>
              <a:gd name="connsiteX6" fmla="*/ 0 w 12192000"/>
              <a:gd name="connsiteY6" fmla="*/ 6858000 h 6858000"/>
              <a:gd name="connsiteX7" fmla="*/ 0 w 12192000"/>
              <a:gd name="connsiteY7" fmla="*/ 2055 h 6858000"/>
              <a:gd name="connsiteX8" fmla="*/ 3363210 w 12192000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6858000">
                <a:moveTo>
                  <a:pt x="3363210" y="0"/>
                </a:moveTo>
                <a:cubicBezTo>
                  <a:pt x="6552231" y="1854110"/>
                  <a:pt x="8734134" y="457794"/>
                  <a:pt x="9333068" y="2056531"/>
                </a:cubicBezTo>
                <a:cubicBezTo>
                  <a:pt x="9657044" y="3166952"/>
                  <a:pt x="10690705" y="4066828"/>
                  <a:pt x="12071508" y="2603302"/>
                </a:cubicBezTo>
                <a:lnTo>
                  <a:pt x="12192000" y="2469149"/>
                </a:lnTo>
                <a:lnTo>
                  <a:pt x="12192000" y="6856483"/>
                </a:lnTo>
                <a:lnTo>
                  <a:pt x="12188352" y="6858000"/>
                </a:lnTo>
                <a:lnTo>
                  <a:pt x="0" y="6858000"/>
                </a:lnTo>
                <a:lnTo>
                  <a:pt x="0" y="2055"/>
                </a:lnTo>
                <a:lnTo>
                  <a:pt x="336321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5" name="Graphic 10" descr="An organic corner shape">
            <a:extLst>
              <a:ext uri="{FF2B5EF4-FFF2-40B4-BE49-F238E27FC236}">
                <a16:creationId xmlns:a16="http://schemas.microsoft.com/office/drawing/2014/main" id="{67C47834-4EF1-4566-B9F9-5A0685554B97}"/>
              </a:ext>
            </a:extLst>
          </p:cNvPr>
          <p:cNvSpPr/>
          <p:nvPr userDrawn="1"/>
        </p:nvSpPr>
        <p:spPr>
          <a:xfrm flipV="1">
            <a:off x="8248990" y="5933830"/>
            <a:ext cx="3940023" cy="924167"/>
          </a:xfrm>
          <a:custGeom>
            <a:avLst/>
            <a:gdLst>
              <a:gd name="connsiteX0" fmla="*/ 4000481 w 4000480"/>
              <a:gd name="connsiteY0" fmla="*/ 1363913 h 1363913"/>
              <a:gd name="connsiteX1" fmla="*/ 4000481 w 4000480"/>
              <a:gd name="connsiteY1" fmla="*/ 0 h 1363913"/>
              <a:gd name="connsiteX2" fmla="*/ 0 w 4000480"/>
              <a:gd name="connsiteY2" fmla="*/ 1743 h 1363913"/>
              <a:gd name="connsiteX3" fmla="*/ 1406281 w 4000480"/>
              <a:gd name="connsiteY3" fmla="*/ 945090 h 1363913"/>
              <a:gd name="connsiteX4" fmla="*/ 2463175 w 4000480"/>
              <a:gd name="connsiteY4" fmla="*/ 787870 h 1363913"/>
              <a:gd name="connsiteX5" fmla="*/ 2751420 w 4000480"/>
              <a:gd name="connsiteY5" fmla="*/ 1207132 h 1363913"/>
              <a:gd name="connsiteX6" fmla="*/ 3659829 w 4000480"/>
              <a:gd name="connsiteY6" fmla="*/ 1032443 h 1363913"/>
              <a:gd name="connsiteX7" fmla="*/ 4000481 w 4000480"/>
              <a:gd name="connsiteY7" fmla="*/ 1363913 h 1363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00480" h="1363913">
                <a:moveTo>
                  <a:pt x="4000481" y="1363913"/>
                </a:moveTo>
                <a:lnTo>
                  <a:pt x="4000481" y="0"/>
                </a:lnTo>
                <a:lnTo>
                  <a:pt x="0" y="1743"/>
                </a:lnTo>
                <a:cubicBezTo>
                  <a:pt x="0" y="1743"/>
                  <a:pt x="552431" y="945090"/>
                  <a:pt x="1406281" y="945090"/>
                </a:cubicBezTo>
                <a:cubicBezTo>
                  <a:pt x="1818170" y="945090"/>
                  <a:pt x="2191864" y="600570"/>
                  <a:pt x="2463175" y="787870"/>
                </a:cubicBezTo>
                <a:cubicBezTo>
                  <a:pt x="2644464" y="913019"/>
                  <a:pt x="2573550" y="1121759"/>
                  <a:pt x="2751420" y="1207132"/>
                </a:cubicBezTo>
                <a:cubicBezTo>
                  <a:pt x="3018806" y="1335472"/>
                  <a:pt x="3318224" y="930573"/>
                  <a:pt x="3659829" y="1032443"/>
                </a:cubicBezTo>
                <a:cubicBezTo>
                  <a:pt x="3837137" y="1085307"/>
                  <a:pt x="4000481" y="1363913"/>
                  <a:pt x="4000481" y="1363913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72811839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raphic 8" descr="An organic corner shape">
            <a:extLst>
              <a:ext uri="{FF2B5EF4-FFF2-40B4-BE49-F238E27FC236}">
                <a16:creationId xmlns:a16="http://schemas.microsoft.com/office/drawing/2014/main" id="{BEBF5C26-1303-4BE1-B273-342442282580}"/>
              </a:ext>
            </a:extLst>
          </p:cNvPr>
          <p:cNvSpPr/>
          <p:nvPr userDrawn="1"/>
        </p:nvSpPr>
        <p:spPr>
          <a:xfrm flipH="1">
            <a:off x="6698788" y="3747052"/>
            <a:ext cx="5493212" cy="3110948"/>
          </a:xfrm>
          <a:custGeom>
            <a:avLst/>
            <a:gdLst>
              <a:gd name="connsiteX0" fmla="*/ 0 w 4000621"/>
              <a:gd name="connsiteY0" fmla="*/ 5816 h 2215616"/>
              <a:gd name="connsiteX1" fmla="*/ 913695 w 4000621"/>
              <a:gd name="connsiteY1" fmla="*/ 257286 h 2215616"/>
              <a:gd name="connsiteX2" fmla="*/ 1137504 w 4000621"/>
              <a:gd name="connsiteY2" fmla="*/ 760854 h 2215616"/>
              <a:gd name="connsiteX3" fmla="*/ 1790281 w 4000621"/>
              <a:gd name="connsiteY3" fmla="*/ 1357681 h 2215616"/>
              <a:gd name="connsiteX4" fmla="*/ 2872026 w 4000621"/>
              <a:gd name="connsiteY4" fmla="*/ 1152522 h 2215616"/>
              <a:gd name="connsiteX5" fmla="*/ 3431553 w 4000621"/>
              <a:gd name="connsiteY5" fmla="*/ 1637439 h 2215616"/>
              <a:gd name="connsiteX6" fmla="*/ 3860521 w 4000621"/>
              <a:gd name="connsiteY6" fmla="*/ 1805298 h 2215616"/>
              <a:gd name="connsiteX7" fmla="*/ 4000500 w 4000621"/>
              <a:gd name="connsiteY7" fmla="*/ 2215616 h 2215616"/>
              <a:gd name="connsiteX8" fmla="*/ 0 w 4000621"/>
              <a:gd name="connsiteY8" fmla="*/ 2215616 h 2215616"/>
              <a:gd name="connsiteX9" fmla="*/ 0 w 4000621"/>
              <a:gd name="connsiteY9" fmla="*/ 5816 h 22156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00621" h="2215616">
                <a:moveTo>
                  <a:pt x="0" y="5816"/>
                </a:moveTo>
                <a:cubicBezTo>
                  <a:pt x="0" y="5816"/>
                  <a:pt x="647700" y="-60859"/>
                  <a:pt x="913695" y="257286"/>
                </a:cubicBezTo>
                <a:cubicBezTo>
                  <a:pt x="1039349" y="407581"/>
                  <a:pt x="995172" y="511356"/>
                  <a:pt x="1137504" y="760854"/>
                </a:cubicBezTo>
                <a:cubicBezTo>
                  <a:pt x="1192330" y="856951"/>
                  <a:pt x="1423988" y="1263059"/>
                  <a:pt x="1790281" y="1357681"/>
                </a:cubicBezTo>
                <a:cubicBezTo>
                  <a:pt x="2248814" y="1476124"/>
                  <a:pt x="2495026" y="997112"/>
                  <a:pt x="2872026" y="1152522"/>
                </a:cubicBezTo>
                <a:cubicBezTo>
                  <a:pt x="3123105" y="1256030"/>
                  <a:pt x="3084157" y="1497460"/>
                  <a:pt x="3431553" y="1637439"/>
                </a:cubicBezTo>
                <a:cubicBezTo>
                  <a:pt x="3621034" y="1713792"/>
                  <a:pt x="3733543" y="1699504"/>
                  <a:pt x="3860521" y="1805298"/>
                </a:cubicBezTo>
                <a:cubicBezTo>
                  <a:pt x="4010025" y="1929866"/>
                  <a:pt x="4000500" y="2215616"/>
                  <a:pt x="4000500" y="2215616"/>
                </a:cubicBezTo>
                <a:lnTo>
                  <a:pt x="0" y="2215616"/>
                </a:lnTo>
                <a:lnTo>
                  <a:pt x="0" y="5816"/>
                </a:lnTo>
                <a:close/>
              </a:path>
            </a:pathLst>
          </a:custGeom>
          <a:solidFill>
            <a:schemeClr val="bg1">
              <a:lumMod val="95000"/>
              <a:alpha val="5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D"/>
          </a:p>
        </p:txBody>
      </p:sp>
      <p:sp>
        <p:nvSpPr>
          <p:cNvPr id="8" name="Graphic 8" descr="An organic corner shape">
            <a:extLst>
              <a:ext uri="{FF2B5EF4-FFF2-40B4-BE49-F238E27FC236}">
                <a16:creationId xmlns:a16="http://schemas.microsoft.com/office/drawing/2014/main" id="{51734B9B-D3F2-4D11-A3D4-6C7ACB53B37E}"/>
              </a:ext>
            </a:extLst>
          </p:cNvPr>
          <p:cNvSpPr/>
          <p:nvPr userDrawn="1"/>
        </p:nvSpPr>
        <p:spPr>
          <a:xfrm flipH="1">
            <a:off x="8191379" y="4642384"/>
            <a:ext cx="4000621" cy="2215616"/>
          </a:xfrm>
          <a:custGeom>
            <a:avLst/>
            <a:gdLst>
              <a:gd name="connsiteX0" fmla="*/ 0 w 4000621"/>
              <a:gd name="connsiteY0" fmla="*/ 5816 h 2215616"/>
              <a:gd name="connsiteX1" fmla="*/ 913695 w 4000621"/>
              <a:gd name="connsiteY1" fmla="*/ 257286 h 2215616"/>
              <a:gd name="connsiteX2" fmla="*/ 1137504 w 4000621"/>
              <a:gd name="connsiteY2" fmla="*/ 760854 h 2215616"/>
              <a:gd name="connsiteX3" fmla="*/ 1790281 w 4000621"/>
              <a:gd name="connsiteY3" fmla="*/ 1357681 h 2215616"/>
              <a:gd name="connsiteX4" fmla="*/ 2872026 w 4000621"/>
              <a:gd name="connsiteY4" fmla="*/ 1152522 h 2215616"/>
              <a:gd name="connsiteX5" fmla="*/ 3431553 w 4000621"/>
              <a:gd name="connsiteY5" fmla="*/ 1637439 h 2215616"/>
              <a:gd name="connsiteX6" fmla="*/ 3860521 w 4000621"/>
              <a:gd name="connsiteY6" fmla="*/ 1805298 h 2215616"/>
              <a:gd name="connsiteX7" fmla="*/ 4000500 w 4000621"/>
              <a:gd name="connsiteY7" fmla="*/ 2215616 h 2215616"/>
              <a:gd name="connsiteX8" fmla="*/ 0 w 4000621"/>
              <a:gd name="connsiteY8" fmla="*/ 2215616 h 2215616"/>
              <a:gd name="connsiteX9" fmla="*/ 0 w 4000621"/>
              <a:gd name="connsiteY9" fmla="*/ 5816 h 22156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00621" h="2215616">
                <a:moveTo>
                  <a:pt x="0" y="5816"/>
                </a:moveTo>
                <a:cubicBezTo>
                  <a:pt x="0" y="5816"/>
                  <a:pt x="647700" y="-60859"/>
                  <a:pt x="913695" y="257286"/>
                </a:cubicBezTo>
                <a:cubicBezTo>
                  <a:pt x="1039349" y="407581"/>
                  <a:pt x="995172" y="511356"/>
                  <a:pt x="1137504" y="760854"/>
                </a:cubicBezTo>
                <a:cubicBezTo>
                  <a:pt x="1192330" y="856951"/>
                  <a:pt x="1423988" y="1263059"/>
                  <a:pt x="1790281" y="1357681"/>
                </a:cubicBezTo>
                <a:cubicBezTo>
                  <a:pt x="2248814" y="1476124"/>
                  <a:pt x="2495026" y="997112"/>
                  <a:pt x="2872026" y="1152522"/>
                </a:cubicBezTo>
                <a:cubicBezTo>
                  <a:pt x="3123105" y="1256030"/>
                  <a:pt x="3084157" y="1497460"/>
                  <a:pt x="3431553" y="1637439"/>
                </a:cubicBezTo>
                <a:cubicBezTo>
                  <a:pt x="3621034" y="1713792"/>
                  <a:pt x="3733543" y="1699504"/>
                  <a:pt x="3860521" y="1805298"/>
                </a:cubicBezTo>
                <a:cubicBezTo>
                  <a:pt x="4010025" y="1929866"/>
                  <a:pt x="4000500" y="2215616"/>
                  <a:pt x="4000500" y="2215616"/>
                </a:cubicBezTo>
                <a:lnTo>
                  <a:pt x="0" y="2215616"/>
                </a:lnTo>
                <a:lnTo>
                  <a:pt x="0" y="5816"/>
                </a:lnTo>
                <a:close/>
              </a:path>
            </a:pathLst>
          </a:custGeom>
          <a:solidFill>
            <a:schemeClr val="accent5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D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6798C06F-DBDD-46EA-8586-0D336350D121}"/>
              </a:ext>
            </a:extLst>
          </p:cNvPr>
          <p:cNvGrpSpPr/>
          <p:nvPr userDrawn="1"/>
        </p:nvGrpSpPr>
        <p:grpSpPr>
          <a:xfrm>
            <a:off x="-2991" y="-1"/>
            <a:ext cx="6403788" cy="2349501"/>
            <a:chOff x="-2991" y="-1"/>
            <a:chExt cx="6403788" cy="2349501"/>
          </a:xfrm>
        </p:grpSpPr>
        <p:sp>
          <p:nvSpPr>
            <p:cNvPr id="7" name="Graphic 10" descr="An organic corner shape">
              <a:extLst>
                <a:ext uri="{FF2B5EF4-FFF2-40B4-BE49-F238E27FC236}">
                  <a16:creationId xmlns:a16="http://schemas.microsoft.com/office/drawing/2014/main" id="{2C1BD1B7-E270-4E1D-B822-A944A7BB95C7}"/>
                </a:ext>
              </a:extLst>
            </p:cNvPr>
            <p:cNvSpPr/>
            <p:nvPr userDrawn="1"/>
          </p:nvSpPr>
          <p:spPr>
            <a:xfrm flipH="1">
              <a:off x="-4" y="-1"/>
              <a:ext cx="6400801" cy="2349501"/>
            </a:xfrm>
            <a:custGeom>
              <a:avLst/>
              <a:gdLst>
                <a:gd name="connsiteX0" fmla="*/ 4000481 w 4000480"/>
                <a:gd name="connsiteY0" fmla="*/ 1363913 h 1363913"/>
                <a:gd name="connsiteX1" fmla="*/ 4000481 w 4000480"/>
                <a:gd name="connsiteY1" fmla="*/ 0 h 1363913"/>
                <a:gd name="connsiteX2" fmla="*/ 0 w 4000480"/>
                <a:gd name="connsiteY2" fmla="*/ 1743 h 1363913"/>
                <a:gd name="connsiteX3" fmla="*/ 1406281 w 4000480"/>
                <a:gd name="connsiteY3" fmla="*/ 945090 h 1363913"/>
                <a:gd name="connsiteX4" fmla="*/ 2463175 w 4000480"/>
                <a:gd name="connsiteY4" fmla="*/ 787870 h 1363913"/>
                <a:gd name="connsiteX5" fmla="*/ 2751420 w 4000480"/>
                <a:gd name="connsiteY5" fmla="*/ 1207132 h 1363913"/>
                <a:gd name="connsiteX6" fmla="*/ 3659829 w 4000480"/>
                <a:gd name="connsiteY6" fmla="*/ 1032443 h 1363913"/>
                <a:gd name="connsiteX7" fmla="*/ 4000481 w 4000480"/>
                <a:gd name="connsiteY7" fmla="*/ 1363913 h 1363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000480" h="1363913">
                  <a:moveTo>
                    <a:pt x="4000481" y="1363913"/>
                  </a:moveTo>
                  <a:lnTo>
                    <a:pt x="4000481" y="0"/>
                  </a:lnTo>
                  <a:lnTo>
                    <a:pt x="0" y="1743"/>
                  </a:lnTo>
                  <a:cubicBezTo>
                    <a:pt x="0" y="1743"/>
                    <a:pt x="552431" y="945090"/>
                    <a:pt x="1406281" y="945090"/>
                  </a:cubicBezTo>
                  <a:cubicBezTo>
                    <a:pt x="1818170" y="945090"/>
                    <a:pt x="2191864" y="600570"/>
                    <a:pt x="2463175" y="787870"/>
                  </a:cubicBezTo>
                  <a:cubicBezTo>
                    <a:pt x="2644464" y="913019"/>
                    <a:pt x="2573550" y="1121759"/>
                    <a:pt x="2751420" y="1207132"/>
                  </a:cubicBezTo>
                  <a:cubicBezTo>
                    <a:pt x="3018806" y="1335472"/>
                    <a:pt x="3318224" y="930573"/>
                    <a:pt x="3659829" y="1032443"/>
                  </a:cubicBezTo>
                  <a:cubicBezTo>
                    <a:pt x="3837137" y="1085307"/>
                    <a:pt x="4000481" y="1363913"/>
                    <a:pt x="4000481" y="1363913"/>
                  </a:cubicBezTo>
                  <a:close/>
                </a:path>
              </a:pathLst>
            </a:custGeom>
            <a:solidFill>
              <a:schemeClr val="bg1">
                <a:lumMod val="95000"/>
                <a:alpha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9" name="Graphic 10" descr="An organic corner shape">
              <a:extLst>
                <a:ext uri="{FF2B5EF4-FFF2-40B4-BE49-F238E27FC236}">
                  <a16:creationId xmlns:a16="http://schemas.microsoft.com/office/drawing/2014/main" id="{37E229B2-C48E-4684-967C-8930BABBE718}"/>
                </a:ext>
              </a:extLst>
            </p:cNvPr>
            <p:cNvSpPr/>
            <p:nvPr userDrawn="1"/>
          </p:nvSpPr>
          <p:spPr>
            <a:xfrm flipH="1">
              <a:off x="-2991" y="0"/>
              <a:ext cx="4960001" cy="1363913"/>
            </a:xfrm>
            <a:custGeom>
              <a:avLst/>
              <a:gdLst>
                <a:gd name="connsiteX0" fmla="*/ 4000481 w 4000480"/>
                <a:gd name="connsiteY0" fmla="*/ 1363913 h 1363913"/>
                <a:gd name="connsiteX1" fmla="*/ 4000481 w 4000480"/>
                <a:gd name="connsiteY1" fmla="*/ 0 h 1363913"/>
                <a:gd name="connsiteX2" fmla="*/ 0 w 4000480"/>
                <a:gd name="connsiteY2" fmla="*/ 1743 h 1363913"/>
                <a:gd name="connsiteX3" fmla="*/ 1406281 w 4000480"/>
                <a:gd name="connsiteY3" fmla="*/ 945090 h 1363913"/>
                <a:gd name="connsiteX4" fmla="*/ 2463175 w 4000480"/>
                <a:gd name="connsiteY4" fmla="*/ 787870 h 1363913"/>
                <a:gd name="connsiteX5" fmla="*/ 2751420 w 4000480"/>
                <a:gd name="connsiteY5" fmla="*/ 1207132 h 1363913"/>
                <a:gd name="connsiteX6" fmla="*/ 3659829 w 4000480"/>
                <a:gd name="connsiteY6" fmla="*/ 1032443 h 1363913"/>
                <a:gd name="connsiteX7" fmla="*/ 4000481 w 4000480"/>
                <a:gd name="connsiteY7" fmla="*/ 1363913 h 1363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000480" h="1363913">
                  <a:moveTo>
                    <a:pt x="4000481" y="1363913"/>
                  </a:moveTo>
                  <a:lnTo>
                    <a:pt x="4000481" y="0"/>
                  </a:lnTo>
                  <a:lnTo>
                    <a:pt x="0" y="1743"/>
                  </a:lnTo>
                  <a:cubicBezTo>
                    <a:pt x="0" y="1743"/>
                    <a:pt x="552431" y="945090"/>
                    <a:pt x="1406281" y="945090"/>
                  </a:cubicBezTo>
                  <a:cubicBezTo>
                    <a:pt x="1818170" y="945090"/>
                    <a:pt x="2191864" y="600570"/>
                    <a:pt x="2463175" y="787870"/>
                  </a:cubicBezTo>
                  <a:cubicBezTo>
                    <a:pt x="2644464" y="913019"/>
                    <a:pt x="2573550" y="1121759"/>
                    <a:pt x="2751420" y="1207132"/>
                  </a:cubicBezTo>
                  <a:cubicBezTo>
                    <a:pt x="3018806" y="1335472"/>
                    <a:pt x="3318224" y="930573"/>
                    <a:pt x="3659829" y="1032443"/>
                  </a:cubicBezTo>
                  <a:cubicBezTo>
                    <a:pt x="3837137" y="1085307"/>
                    <a:pt x="4000481" y="1363913"/>
                    <a:pt x="4000481" y="1363913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F123C02-3BB1-409C-A336-0FBA009AB904}"/>
                </a:ext>
              </a:extLst>
            </p:cNvPr>
            <p:cNvSpPr/>
            <p:nvPr userDrawn="1"/>
          </p:nvSpPr>
          <p:spPr>
            <a:xfrm>
              <a:off x="8466" y="93134"/>
              <a:ext cx="4428067" cy="1583266"/>
            </a:xfrm>
            <a:custGeom>
              <a:avLst/>
              <a:gdLst>
                <a:gd name="connsiteX0" fmla="*/ 0 w 5588000"/>
                <a:gd name="connsiteY0" fmla="*/ 1625600 h 1625600"/>
                <a:gd name="connsiteX1" fmla="*/ 419100 w 5588000"/>
                <a:gd name="connsiteY1" fmla="*/ 1282700 h 1625600"/>
                <a:gd name="connsiteX2" fmla="*/ 889000 w 5588000"/>
                <a:gd name="connsiteY2" fmla="*/ 1384300 h 1625600"/>
                <a:gd name="connsiteX3" fmla="*/ 1790700 w 5588000"/>
                <a:gd name="connsiteY3" fmla="*/ 1587500 h 1625600"/>
                <a:gd name="connsiteX4" fmla="*/ 2222500 w 5588000"/>
                <a:gd name="connsiteY4" fmla="*/ 1054100 h 1625600"/>
                <a:gd name="connsiteX5" fmla="*/ 3327400 w 5588000"/>
                <a:gd name="connsiteY5" fmla="*/ 1358900 h 1625600"/>
                <a:gd name="connsiteX6" fmla="*/ 4851400 w 5588000"/>
                <a:gd name="connsiteY6" fmla="*/ 939800 h 1625600"/>
                <a:gd name="connsiteX7" fmla="*/ 5588000 w 5588000"/>
                <a:gd name="connsiteY7" fmla="*/ 0 h 1625600"/>
                <a:gd name="connsiteX0" fmla="*/ 0 w 5588000"/>
                <a:gd name="connsiteY0" fmla="*/ 1625600 h 1625600"/>
                <a:gd name="connsiteX1" fmla="*/ 419100 w 5588000"/>
                <a:gd name="connsiteY1" fmla="*/ 1282700 h 1625600"/>
                <a:gd name="connsiteX2" fmla="*/ 889000 w 5588000"/>
                <a:gd name="connsiteY2" fmla="*/ 1384300 h 1625600"/>
                <a:gd name="connsiteX3" fmla="*/ 1790700 w 5588000"/>
                <a:gd name="connsiteY3" fmla="*/ 1587500 h 1625600"/>
                <a:gd name="connsiteX4" fmla="*/ 2146300 w 5588000"/>
                <a:gd name="connsiteY4" fmla="*/ 944033 h 1625600"/>
                <a:gd name="connsiteX5" fmla="*/ 3327400 w 5588000"/>
                <a:gd name="connsiteY5" fmla="*/ 1358900 h 1625600"/>
                <a:gd name="connsiteX6" fmla="*/ 4851400 w 5588000"/>
                <a:gd name="connsiteY6" fmla="*/ 939800 h 1625600"/>
                <a:gd name="connsiteX7" fmla="*/ 5588000 w 5588000"/>
                <a:gd name="connsiteY7" fmla="*/ 0 h 1625600"/>
                <a:gd name="connsiteX0" fmla="*/ 0 w 5588000"/>
                <a:gd name="connsiteY0" fmla="*/ 1625600 h 1625600"/>
                <a:gd name="connsiteX1" fmla="*/ 419100 w 5588000"/>
                <a:gd name="connsiteY1" fmla="*/ 1282700 h 1625600"/>
                <a:gd name="connsiteX2" fmla="*/ 889000 w 5588000"/>
                <a:gd name="connsiteY2" fmla="*/ 1384300 h 1625600"/>
                <a:gd name="connsiteX3" fmla="*/ 1676400 w 5588000"/>
                <a:gd name="connsiteY3" fmla="*/ 1447800 h 1625600"/>
                <a:gd name="connsiteX4" fmla="*/ 2146300 w 5588000"/>
                <a:gd name="connsiteY4" fmla="*/ 944033 h 1625600"/>
                <a:gd name="connsiteX5" fmla="*/ 3327400 w 5588000"/>
                <a:gd name="connsiteY5" fmla="*/ 1358900 h 1625600"/>
                <a:gd name="connsiteX6" fmla="*/ 4851400 w 5588000"/>
                <a:gd name="connsiteY6" fmla="*/ 939800 h 1625600"/>
                <a:gd name="connsiteX7" fmla="*/ 5588000 w 5588000"/>
                <a:gd name="connsiteY7" fmla="*/ 0 h 1625600"/>
                <a:gd name="connsiteX0" fmla="*/ 0 w 5588000"/>
                <a:gd name="connsiteY0" fmla="*/ 1625600 h 1625600"/>
                <a:gd name="connsiteX1" fmla="*/ 419100 w 5588000"/>
                <a:gd name="connsiteY1" fmla="*/ 1282700 h 1625600"/>
                <a:gd name="connsiteX2" fmla="*/ 889000 w 5588000"/>
                <a:gd name="connsiteY2" fmla="*/ 1384300 h 1625600"/>
                <a:gd name="connsiteX3" fmla="*/ 1676400 w 5588000"/>
                <a:gd name="connsiteY3" fmla="*/ 1447800 h 1625600"/>
                <a:gd name="connsiteX4" fmla="*/ 2146300 w 5588000"/>
                <a:gd name="connsiteY4" fmla="*/ 944033 h 1625600"/>
                <a:gd name="connsiteX5" fmla="*/ 3208867 w 5588000"/>
                <a:gd name="connsiteY5" fmla="*/ 1278467 h 1625600"/>
                <a:gd name="connsiteX6" fmla="*/ 4851400 w 5588000"/>
                <a:gd name="connsiteY6" fmla="*/ 939800 h 1625600"/>
                <a:gd name="connsiteX7" fmla="*/ 5588000 w 5588000"/>
                <a:gd name="connsiteY7" fmla="*/ 0 h 1625600"/>
                <a:gd name="connsiteX0" fmla="*/ 0 w 5588000"/>
                <a:gd name="connsiteY0" fmla="*/ 1625600 h 1625600"/>
                <a:gd name="connsiteX1" fmla="*/ 419100 w 5588000"/>
                <a:gd name="connsiteY1" fmla="*/ 1282700 h 1625600"/>
                <a:gd name="connsiteX2" fmla="*/ 889000 w 5588000"/>
                <a:gd name="connsiteY2" fmla="*/ 1384300 h 1625600"/>
                <a:gd name="connsiteX3" fmla="*/ 1676400 w 5588000"/>
                <a:gd name="connsiteY3" fmla="*/ 1447800 h 1625600"/>
                <a:gd name="connsiteX4" fmla="*/ 2146300 w 5588000"/>
                <a:gd name="connsiteY4" fmla="*/ 944033 h 1625600"/>
                <a:gd name="connsiteX5" fmla="*/ 3208867 w 5588000"/>
                <a:gd name="connsiteY5" fmla="*/ 1278467 h 1625600"/>
                <a:gd name="connsiteX6" fmla="*/ 4699000 w 5588000"/>
                <a:gd name="connsiteY6" fmla="*/ 842433 h 1625600"/>
                <a:gd name="connsiteX7" fmla="*/ 5588000 w 5588000"/>
                <a:gd name="connsiteY7" fmla="*/ 0 h 1625600"/>
                <a:gd name="connsiteX0" fmla="*/ 0 w 5588000"/>
                <a:gd name="connsiteY0" fmla="*/ 1625600 h 1625600"/>
                <a:gd name="connsiteX1" fmla="*/ 419100 w 5588000"/>
                <a:gd name="connsiteY1" fmla="*/ 1282700 h 1625600"/>
                <a:gd name="connsiteX2" fmla="*/ 1676400 w 5588000"/>
                <a:gd name="connsiteY2" fmla="*/ 1447800 h 1625600"/>
                <a:gd name="connsiteX3" fmla="*/ 2146300 w 5588000"/>
                <a:gd name="connsiteY3" fmla="*/ 944033 h 1625600"/>
                <a:gd name="connsiteX4" fmla="*/ 3208867 w 5588000"/>
                <a:gd name="connsiteY4" fmla="*/ 1278467 h 1625600"/>
                <a:gd name="connsiteX5" fmla="*/ 4699000 w 5588000"/>
                <a:gd name="connsiteY5" fmla="*/ 842433 h 1625600"/>
                <a:gd name="connsiteX6" fmla="*/ 5588000 w 5588000"/>
                <a:gd name="connsiteY6" fmla="*/ 0 h 1625600"/>
                <a:gd name="connsiteX0" fmla="*/ 0 w 5588000"/>
                <a:gd name="connsiteY0" fmla="*/ 1625600 h 1625600"/>
                <a:gd name="connsiteX1" fmla="*/ 419100 w 5588000"/>
                <a:gd name="connsiteY1" fmla="*/ 1282700 h 1625600"/>
                <a:gd name="connsiteX2" fmla="*/ 1625600 w 5588000"/>
                <a:gd name="connsiteY2" fmla="*/ 1515534 h 1625600"/>
                <a:gd name="connsiteX3" fmla="*/ 2146300 w 5588000"/>
                <a:gd name="connsiteY3" fmla="*/ 944033 h 1625600"/>
                <a:gd name="connsiteX4" fmla="*/ 3208867 w 5588000"/>
                <a:gd name="connsiteY4" fmla="*/ 1278467 h 1625600"/>
                <a:gd name="connsiteX5" fmla="*/ 4699000 w 5588000"/>
                <a:gd name="connsiteY5" fmla="*/ 842433 h 1625600"/>
                <a:gd name="connsiteX6" fmla="*/ 5588000 w 5588000"/>
                <a:gd name="connsiteY6" fmla="*/ 0 h 1625600"/>
                <a:gd name="connsiteX0" fmla="*/ 0 w 5588000"/>
                <a:gd name="connsiteY0" fmla="*/ 1574800 h 1574800"/>
                <a:gd name="connsiteX1" fmla="*/ 419100 w 5588000"/>
                <a:gd name="connsiteY1" fmla="*/ 1282700 h 1574800"/>
                <a:gd name="connsiteX2" fmla="*/ 1625600 w 5588000"/>
                <a:gd name="connsiteY2" fmla="*/ 1515534 h 1574800"/>
                <a:gd name="connsiteX3" fmla="*/ 2146300 w 5588000"/>
                <a:gd name="connsiteY3" fmla="*/ 944033 h 1574800"/>
                <a:gd name="connsiteX4" fmla="*/ 3208867 w 5588000"/>
                <a:gd name="connsiteY4" fmla="*/ 1278467 h 1574800"/>
                <a:gd name="connsiteX5" fmla="*/ 4699000 w 5588000"/>
                <a:gd name="connsiteY5" fmla="*/ 842433 h 1574800"/>
                <a:gd name="connsiteX6" fmla="*/ 5588000 w 5588000"/>
                <a:gd name="connsiteY6" fmla="*/ 0 h 1574800"/>
                <a:gd name="connsiteX0" fmla="*/ 0 w 5579533"/>
                <a:gd name="connsiteY0" fmla="*/ 1701800 h 1701800"/>
                <a:gd name="connsiteX1" fmla="*/ 410633 w 5579533"/>
                <a:gd name="connsiteY1" fmla="*/ 1282700 h 1701800"/>
                <a:gd name="connsiteX2" fmla="*/ 1617133 w 5579533"/>
                <a:gd name="connsiteY2" fmla="*/ 1515534 h 1701800"/>
                <a:gd name="connsiteX3" fmla="*/ 2137833 w 5579533"/>
                <a:gd name="connsiteY3" fmla="*/ 944033 h 1701800"/>
                <a:gd name="connsiteX4" fmla="*/ 3200400 w 5579533"/>
                <a:gd name="connsiteY4" fmla="*/ 1278467 h 1701800"/>
                <a:gd name="connsiteX5" fmla="*/ 4690533 w 5579533"/>
                <a:gd name="connsiteY5" fmla="*/ 842433 h 1701800"/>
                <a:gd name="connsiteX6" fmla="*/ 5579533 w 5579533"/>
                <a:gd name="connsiteY6" fmla="*/ 0 h 1701800"/>
                <a:gd name="connsiteX0" fmla="*/ 0 w 5562600"/>
                <a:gd name="connsiteY0" fmla="*/ 1811866 h 1811866"/>
                <a:gd name="connsiteX1" fmla="*/ 410633 w 5562600"/>
                <a:gd name="connsiteY1" fmla="*/ 1392766 h 1811866"/>
                <a:gd name="connsiteX2" fmla="*/ 1617133 w 5562600"/>
                <a:gd name="connsiteY2" fmla="*/ 1625600 h 1811866"/>
                <a:gd name="connsiteX3" fmla="*/ 2137833 w 5562600"/>
                <a:gd name="connsiteY3" fmla="*/ 1054099 h 1811866"/>
                <a:gd name="connsiteX4" fmla="*/ 3200400 w 5562600"/>
                <a:gd name="connsiteY4" fmla="*/ 1388533 h 1811866"/>
                <a:gd name="connsiteX5" fmla="*/ 4690533 w 5562600"/>
                <a:gd name="connsiteY5" fmla="*/ 952499 h 1811866"/>
                <a:gd name="connsiteX6" fmla="*/ 5562600 w 5562600"/>
                <a:gd name="connsiteY6" fmla="*/ 0 h 1811866"/>
                <a:gd name="connsiteX0" fmla="*/ 0 w 5456767"/>
                <a:gd name="connsiteY0" fmla="*/ 1684866 h 1684866"/>
                <a:gd name="connsiteX1" fmla="*/ 410633 w 5456767"/>
                <a:gd name="connsiteY1" fmla="*/ 1265766 h 1684866"/>
                <a:gd name="connsiteX2" fmla="*/ 1617133 w 5456767"/>
                <a:gd name="connsiteY2" fmla="*/ 1498600 h 1684866"/>
                <a:gd name="connsiteX3" fmla="*/ 2137833 w 5456767"/>
                <a:gd name="connsiteY3" fmla="*/ 927099 h 1684866"/>
                <a:gd name="connsiteX4" fmla="*/ 3200400 w 5456767"/>
                <a:gd name="connsiteY4" fmla="*/ 1261533 h 1684866"/>
                <a:gd name="connsiteX5" fmla="*/ 4690533 w 5456767"/>
                <a:gd name="connsiteY5" fmla="*/ 825499 h 1684866"/>
                <a:gd name="connsiteX6" fmla="*/ 5456767 w 5456767"/>
                <a:gd name="connsiteY6" fmla="*/ 0 h 1684866"/>
                <a:gd name="connsiteX0" fmla="*/ 0 w 5456767"/>
                <a:gd name="connsiteY0" fmla="*/ 1684866 h 1684866"/>
                <a:gd name="connsiteX1" fmla="*/ 410633 w 5456767"/>
                <a:gd name="connsiteY1" fmla="*/ 1265766 h 1684866"/>
                <a:gd name="connsiteX2" fmla="*/ 1617133 w 5456767"/>
                <a:gd name="connsiteY2" fmla="*/ 1498600 h 1684866"/>
                <a:gd name="connsiteX3" fmla="*/ 2137833 w 5456767"/>
                <a:gd name="connsiteY3" fmla="*/ 927099 h 1684866"/>
                <a:gd name="connsiteX4" fmla="*/ 3200400 w 5456767"/>
                <a:gd name="connsiteY4" fmla="*/ 1261533 h 1684866"/>
                <a:gd name="connsiteX5" fmla="*/ 5456767 w 5456767"/>
                <a:gd name="connsiteY5" fmla="*/ 0 h 1684866"/>
                <a:gd name="connsiteX0" fmla="*/ 0 w 5456767"/>
                <a:gd name="connsiteY0" fmla="*/ 1684866 h 1684866"/>
                <a:gd name="connsiteX1" fmla="*/ 410633 w 5456767"/>
                <a:gd name="connsiteY1" fmla="*/ 1265766 h 1684866"/>
                <a:gd name="connsiteX2" fmla="*/ 1617133 w 5456767"/>
                <a:gd name="connsiteY2" fmla="*/ 1498600 h 1684866"/>
                <a:gd name="connsiteX3" fmla="*/ 2137833 w 5456767"/>
                <a:gd name="connsiteY3" fmla="*/ 927099 h 1684866"/>
                <a:gd name="connsiteX4" fmla="*/ 3200400 w 5456767"/>
                <a:gd name="connsiteY4" fmla="*/ 1261533 h 1684866"/>
                <a:gd name="connsiteX5" fmla="*/ 5456767 w 5456767"/>
                <a:gd name="connsiteY5" fmla="*/ 0 h 1684866"/>
                <a:gd name="connsiteX0" fmla="*/ 0 w 5456767"/>
                <a:gd name="connsiteY0" fmla="*/ 1684866 h 1684866"/>
                <a:gd name="connsiteX1" fmla="*/ 410633 w 5456767"/>
                <a:gd name="connsiteY1" fmla="*/ 1265766 h 1684866"/>
                <a:gd name="connsiteX2" fmla="*/ 1617133 w 5456767"/>
                <a:gd name="connsiteY2" fmla="*/ 1498600 h 1684866"/>
                <a:gd name="connsiteX3" fmla="*/ 2137833 w 5456767"/>
                <a:gd name="connsiteY3" fmla="*/ 927099 h 1684866"/>
                <a:gd name="connsiteX4" fmla="*/ 3200400 w 5456767"/>
                <a:gd name="connsiteY4" fmla="*/ 1261533 h 1684866"/>
                <a:gd name="connsiteX5" fmla="*/ 5456767 w 5456767"/>
                <a:gd name="connsiteY5" fmla="*/ 0 h 1684866"/>
                <a:gd name="connsiteX0" fmla="*/ 0 w 5456767"/>
                <a:gd name="connsiteY0" fmla="*/ 1684866 h 1684866"/>
                <a:gd name="connsiteX1" fmla="*/ 410633 w 5456767"/>
                <a:gd name="connsiteY1" fmla="*/ 1265766 h 1684866"/>
                <a:gd name="connsiteX2" fmla="*/ 1617133 w 5456767"/>
                <a:gd name="connsiteY2" fmla="*/ 1498600 h 1684866"/>
                <a:gd name="connsiteX3" fmla="*/ 2137833 w 5456767"/>
                <a:gd name="connsiteY3" fmla="*/ 927099 h 1684866"/>
                <a:gd name="connsiteX4" fmla="*/ 3200400 w 5456767"/>
                <a:gd name="connsiteY4" fmla="*/ 1261533 h 1684866"/>
                <a:gd name="connsiteX5" fmla="*/ 3983567 w 5456767"/>
                <a:gd name="connsiteY5" fmla="*/ 1079499 h 1684866"/>
                <a:gd name="connsiteX6" fmla="*/ 5456767 w 5456767"/>
                <a:gd name="connsiteY6" fmla="*/ 0 h 1684866"/>
                <a:gd name="connsiteX0" fmla="*/ 0 w 5456767"/>
                <a:gd name="connsiteY0" fmla="*/ 1684866 h 1684866"/>
                <a:gd name="connsiteX1" fmla="*/ 410633 w 5456767"/>
                <a:gd name="connsiteY1" fmla="*/ 1265766 h 1684866"/>
                <a:gd name="connsiteX2" fmla="*/ 1617133 w 5456767"/>
                <a:gd name="connsiteY2" fmla="*/ 1498600 h 1684866"/>
                <a:gd name="connsiteX3" fmla="*/ 2137833 w 5456767"/>
                <a:gd name="connsiteY3" fmla="*/ 927099 h 1684866"/>
                <a:gd name="connsiteX4" fmla="*/ 3983567 w 5456767"/>
                <a:gd name="connsiteY4" fmla="*/ 1079499 h 1684866"/>
                <a:gd name="connsiteX5" fmla="*/ 5456767 w 5456767"/>
                <a:gd name="connsiteY5" fmla="*/ 0 h 1684866"/>
                <a:gd name="connsiteX0" fmla="*/ 0 w 5456767"/>
                <a:gd name="connsiteY0" fmla="*/ 1684866 h 1684866"/>
                <a:gd name="connsiteX1" fmla="*/ 410633 w 5456767"/>
                <a:gd name="connsiteY1" fmla="*/ 1265766 h 1684866"/>
                <a:gd name="connsiteX2" fmla="*/ 1617133 w 5456767"/>
                <a:gd name="connsiteY2" fmla="*/ 1498600 h 1684866"/>
                <a:gd name="connsiteX3" fmla="*/ 2137833 w 5456767"/>
                <a:gd name="connsiteY3" fmla="*/ 927099 h 1684866"/>
                <a:gd name="connsiteX4" fmla="*/ 3983567 w 5456767"/>
                <a:gd name="connsiteY4" fmla="*/ 1079499 h 1684866"/>
                <a:gd name="connsiteX5" fmla="*/ 5456767 w 5456767"/>
                <a:gd name="connsiteY5" fmla="*/ 0 h 1684866"/>
                <a:gd name="connsiteX0" fmla="*/ 0 w 4428067"/>
                <a:gd name="connsiteY0" fmla="*/ 1583266 h 1583266"/>
                <a:gd name="connsiteX1" fmla="*/ 410633 w 4428067"/>
                <a:gd name="connsiteY1" fmla="*/ 1164166 h 1583266"/>
                <a:gd name="connsiteX2" fmla="*/ 1617133 w 4428067"/>
                <a:gd name="connsiteY2" fmla="*/ 1397000 h 1583266"/>
                <a:gd name="connsiteX3" fmla="*/ 2137833 w 4428067"/>
                <a:gd name="connsiteY3" fmla="*/ 825499 h 1583266"/>
                <a:gd name="connsiteX4" fmla="*/ 3983567 w 4428067"/>
                <a:gd name="connsiteY4" fmla="*/ 977899 h 1583266"/>
                <a:gd name="connsiteX5" fmla="*/ 4428067 w 4428067"/>
                <a:gd name="connsiteY5" fmla="*/ 0 h 1583266"/>
                <a:gd name="connsiteX0" fmla="*/ 0 w 4428067"/>
                <a:gd name="connsiteY0" fmla="*/ 1583266 h 1583266"/>
                <a:gd name="connsiteX1" fmla="*/ 410633 w 4428067"/>
                <a:gd name="connsiteY1" fmla="*/ 1164166 h 1583266"/>
                <a:gd name="connsiteX2" fmla="*/ 1617133 w 4428067"/>
                <a:gd name="connsiteY2" fmla="*/ 1397000 h 1583266"/>
                <a:gd name="connsiteX3" fmla="*/ 2137833 w 4428067"/>
                <a:gd name="connsiteY3" fmla="*/ 825499 h 1583266"/>
                <a:gd name="connsiteX4" fmla="*/ 4066117 w 4428067"/>
                <a:gd name="connsiteY4" fmla="*/ 793749 h 1583266"/>
                <a:gd name="connsiteX5" fmla="*/ 4428067 w 4428067"/>
                <a:gd name="connsiteY5" fmla="*/ 0 h 1583266"/>
                <a:gd name="connsiteX0" fmla="*/ 0 w 4428067"/>
                <a:gd name="connsiteY0" fmla="*/ 1583266 h 1583266"/>
                <a:gd name="connsiteX1" fmla="*/ 410633 w 4428067"/>
                <a:gd name="connsiteY1" fmla="*/ 1164166 h 1583266"/>
                <a:gd name="connsiteX2" fmla="*/ 1570566 w 4428067"/>
                <a:gd name="connsiteY2" fmla="*/ 1299634 h 1583266"/>
                <a:gd name="connsiteX3" fmla="*/ 2137833 w 4428067"/>
                <a:gd name="connsiteY3" fmla="*/ 825499 h 1583266"/>
                <a:gd name="connsiteX4" fmla="*/ 4066117 w 4428067"/>
                <a:gd name="connsiteY4" fmla="*/ 793749 h 1583266"/>
                <a:gd name="connsiteX5" fmla="*/ 4428067 w 4428067"/>
                <a:gd name="connsiteY5" fmla="*/ 0 h 1583266"/>
                <a:gd name="connsiteX0" fmla="*/ 0 w 4428067"/>
                <a:gd name="connsiteY0" fmla="*/ 1583266 h 1583266"/>
                <a:gd name="connsiteX1" fmla="*/ 440266 w 4428067"/>
                <a:gd name="connsiteY1" fmla="*/ 1071032 h 1583266"/>
                <a:gd name="connsiteX2" fmla="*/ 1570566 w 4428067"/>
                <a:gd name="connsiteY2" fmla="*/ 1299634 h 1583266"/>
                <a:gd name="connsiteX3" fmla="*/ 2137833 w 4428067"/>
                <a:gd name="connsiteY3" fmla="*/ 825499 h 1583266"/>
                <a:gd name="connsiteX4" fmla="*/ 4066117 w 4428067"/>
                <a:gd name="connsiteY4" fmla="*/ 793749 h 1583266"/>
                <a:gd name="connsiteX5" fmla="*/ 4428067 w 4428067"/>
                <a:gd name="connsiteY5" fmla="*/ 0 h 1583266"/>
                <a:gd name="connsiteX0" fmla="*/ 0 w 4428067"/>
                <a:gd name="connsiteY0" fmla="*/ 1583266 h 1583266"/>
                <a:gd name="connsiteX1" fmla="*/ 440266 w 4428067"/>
                <a:gd name="connsiteY1" fmla="*/ 1071032 h 1583266"/>
                <a:gd name="connsiteX2" fmla="*/ 1570566 w 4428067"/>
                <a:gd name="connsiteY2" fmla="*/ 1299634 h 1583266"/>
                <a:gd name="connsiteX3" fmla="*/ 2004483 w 4428067"/>
                <a:gd name="connsiteY3" fmla="*/ 736599 h 1583266"/>
                <a:gd name="connsiteX4" fmla="*/ 4066117 w 4428067"/>
                <a:gd name="connsiteY4" fmla="*/ 793749 h 1583266"/>
                <a:gd name="connsiteX5" fmla="*/ 4428067 w 4428067"/>
                <a:gd name="connsiteY5" fmla="*/ 0 h 1583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28067" h="1583266">
                  <a:moveTo>
                    <a:pt x="0" y="1583266"/>
                  </a:moveTo>
                  <a:cubicBezTo>
                    <a:pt x="135466" y="1431924"/>
                    <a:pt x="178505" y="1118304"/>
                    <a:pt x="440266" y="1071032"/>
                  </a:cubicBezTo>
                  <a:cubicBezTo>
                    <a:pt x="702027" y="1023760"/>
                    <a:pt x="1309863" y="1355373"/>
                    <a:pt x="1570566" y="1299634"/>
                  </a:cubicBezTo>
                  <a:cubicBezTo>
                    <a:pt x="1831269" y="1243895"/>
                    <a:pt x="1588558" y="820913"/>
                    <a:pt x="2004483" y="736599"/>
                  </a:cubicBezTo>
                  <a:cubicBezTo>
                    <a:pt x="2420408" y="652285"/>
                    <a:pt x="3182761" y="1291166"/>
                    <a:pt x="4066117" y="793749"/>
                  </a:cubicBezTo>
                  <a:cubicBezTo>
                    <a:pt x="4442178" y="583494"/>
                    <a:pt x="4182534" y="179916"/>
                    <a:pt x="4428067" y="0"/>
                  </a:cubicBezTo>
                </a:path>
              </a:pathLst>
            </a:custGeom>
            <a:noFill/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39648F6-7473-48EF-9E4D-D0943F2596A1}"/>
              </a:ext>
            </a:extLst>
          </p:cNvPr>
          <p:cNvSpPr/>
          <p:nvPr userDrawn="1"/>
        </p:nvSpPr>
        <p:spPr>
          <a:xfrm>
            <a:off x="8460828" y="4499316"/>
            <a:ext cx="3776190" cy="1922504"/>
          </a:xfrm>
          <a:custGeom>
            <a:avLst/>
            <a:gdLst>
              <a:gd name="connsiteX0" fmla="*/ 3710151 w 3710151"/>
              <a:gd name="connsiteY0" fmla="*/ 138913 h 2440679"/>
              <a:gd name="connsiteX1" fmla="*/ 2848303 w 3710151"/>
              <a:gd name="connsiteY1" fmla="*/ 170444 h 2440679"/>
              <a:gd name="connsiteX2" fmla="*/ 1807779 w 3710151"/>
              <a:gd name="connsiteY2" fmla="*/ 1831079 h 2440679"/>
              <a:gd name="connsiteX3" fmla="*/ 1019503 w 3710151"/>
              <a:gd name="connsiteY3" fmla="*/ 1547299 h 2440679"/>
              <a:gd name="connsiteX4" fmla="*/ 546538 w 3710151"/>
              <a:gd name="connsiteY4" fmla="*/ 1946692 h 2440679"/>
              <a:gd name="connsiteX5" fmla="*/ 0 w 3710151"/>
              <a:gd name="connsiteY5" fmla="*/ 2440679 h 2440679"/>
              <a:gd name="connsiteX0" fmla="*/ 3710151 w 3710151"/>
              <a:gd name="connsiteY0" fmla="*/ 36494 h 2338260"/>
              <a:gd name="connsiteX1" fmla="*/ 2579063 w 3710151"/>
              <a:gd name="connsiteY1" fmla="*/ 408385 h 2338260"/>
              <a:gd name="connsiteX2" fmla="*/ 1807779 w 3710151"/>
              <a:gd name="connsiteY2" fmla="*/ 1728660 h 2338260"/>
              <a:gd name="connsiteX3" fmla="*/ 1019503 w 3710151"/>
              <a:gd name="connsiteY3" fmla="*/ 1444880 h 2338260"/>
              <a:gd name="connsiteX4" fmla="*/ 546538 w 3710151"/>
              <a:gd name="connsiteY4" fmla="*/ 1844273 h 2338260"/>
              <a:gd name="connsiteX5" fmla="*/ 0 w 3710151"/>
              <a:gd name="connsiteY5" fmla="*/ 2338260 h 2338260"/>
              <a:gd name="connsiteX0" fmla="*/ 3826991 w 3826991"/>
              <a:gd name="connsiteY0" fmla="*/ 50247 h 2235173"/>
              <a:gd name="connsiteX1" fmla="*/ 2579063 w 3826991"/>
              <a:gd name="connsiteY1" fmla="*/ 305298 h 2235173"/>
              <a:gd name="connsiteX2" fmla="*/ 1807779 w 3826991"/>
              <a:gd name="connsiteY2" fmla="*/ 1625573 h 2235173"/>
              <a:gd name="connsiteX3" fmla="*/ 1019503 w 3826991"/>
              <a:gd name="connsiteY3" fmla="*/ 1341793 h 2235173"/>
              <a:gd name="connsiteX4" fmla="*/ 546538 w 3826991"/>
              <a:gd name="connsiteY4" fmla="*/ 1741186 h 2235173"/>
              <a:gd name="connsiteX5" fmla="*/ 0 w 3826991"/>
              <a:gd name="connsiteY5" fmla="*/ 2235173 h 2235173"/>
              <a:gd name="connsiteX0" fmla="*/ 3826991 w 3826991"/>
              <a:gd name="connsiteY0" fmla="*/ 50247 h 2235173"/>
              <a:gd name="connsiteX1" fmla="*/ 2579063 w 3826991"/>
              <a:gd name="connsiteY1" fmla="*/ 305298 h 2235173"/>
              <a:gd name="connsiteX2" fmla="*/ 1807779 w 3826991"/>
              <a:gd name="connsiteY2" fmla="*/ 1625573 h 2235173"/>
              <a:gd name="connsiteX3" fmla="*/ 1019503 w 3826991"/>
              <a:gd name="connsiteY3" fmla="*/ 1341793 h 2235173"/>
              <a:gd name="connsiteX4" fmla="*/ 546538 w 3826991"/>
              <a:gd name="connsiteY4" fmla="*/ 1741186 h 2235173"/>
              <a:gd name="connsiteX5" fmla="*/ 0 w 3826991"/>
              <a:gd name="connsiteY5" fmla="*/ 2235173 h 2235173"/>
              <a:gd name="connsiteX0" fmla="*/ 3826991 w 3826991"/>
              <a:gd name="connsiteY0" fmla="*/ 40245 h 2225171"/>
              <a:gd name="connsiteX1" fmla="*/ 2467303 w 3826991"/>
              <a:gd name="connsiteY1" fmla="*/ 361336 h 2225171"/>
              <a:gd name="connsiteX2" fmla="*/ 1807779 w 3826991"/>
              <a:gd name="connsiteY2" fmla="*/ 1615571 h 2225171"/>
              <a:gd name="connsiteX3" fmla="*/ 1019503 w 3826991"/>
              <a:gd name="connsiteY3" fmla="*/ 1331791 h 2225171"/>
              <a:gd name="connsiteX4" fmla="*/ 546538 w 3826991"/>
              <a:gd name="connsiteY4" fmla="*/ 1731184 h 2225171"/>
              <a:gd name="connsiteX5" fmla="*/ 0 w 3826991"/>
              <a:gd name="connsiteY5" fmla="*/ 2225171 h 2225171"/>
              <a:gd name="connsiteX0" fmla="*/ 3826991 w 3826991"/>
              <a:gd name="connsiteY0" fmla="*/ 62378 h 2247304"/>
              <a:gd name="connsiteX1" fmla="*/ 2513023 w 3826991"/>
              <a:gd name="connsiteY1" fmla="*/ 261549 h 2247304"/>
              <a:gd name="connsiteX2" fmla="*/ 1807779 w 3826991"/>
              <a:gd name="connsiteY2" fmla="*/ 1637704 h 2247304"/>
              <a:gd name="connsiteX3" fmla="*/ 1019503 w 3826991"/>
              <a:gd name="connsiteY3" fmla="*/ 1353924 h 2247304"/>
              <a:gd name="connsiteX4" fmla="*/ 546538 w 3826991"/>
              <a:gd name="connsiteY4" fmla="*/ 1753317 h 2247304"/>
              <a:gd name="connsiteX5" fmla="*/ 0 w 3826991"/>
              <a:gd name="connsiteY5" fmla="*/ 2247304 h 2247304"/>
              <a:gd name="connsiteX0" fmla="*/ 3826991 w 3826991"/>
              <a:gd name="connsiteY0" fmla="*/ 62378 h 2247304"/>
              <a:gd name="connsiteX1" fmla="*/ 2513023 w 3826991"/>
              <a:gd name="connsiteY1" fmla="*/ 261549 h 2247304"/>
              <a:gd name="connsiteX2" fmla="*/ 1807779 w 3826991"/>
              <a:gd name="connsiteY2" fmla="*/ 1637704 h 2247304"/>
              <a:gd name="connsiteX3" fmla="*/ 1019503 w 3826991"/>
              <a:gd name="connsiteY3" fmla="*/ 1353924 h 2247304"/>
              <a:gd name="connsiteX4" fmla="*/ 444938 w 3826991"/>
              <a:gd name="connsiteY4" fmla="*/ 1819357 h 2247304"/>
              <a:gd name="connsiteX5" fmla="*/ 0 w 3826991"/>
              <a:gd name="connsiteY5" fmla="*/ 2247304 h 2247304"/>
              <a:gd name="connsiteX0" fmla="*/ 3826991 w 3826991"/>
              <a:gd name="connsiteY0" fmla="*/ 62378 h 2247304"/>
              <a:gd name="connsiteX1" fmla="*/ 2513023 w 3826991"/>
              <a:gd name="connsiteY1" fmla="*/ 261549 h 2247304"/>
              <a:gd name="connsiteX2" fmla="*/ 1807779 w 3826991"/>
              <a:gd name="connsiteY2" fmla="*/ 1637704 h 2247304"/>
              <a:gd name="connsiteX3" fmla="*/ 1019503 w 3826991"/>
              <a:gd name="connsiteY3" fmla="*/ 1353924 h 2247304"/>
              <a:gd name="connsiteX4" fmla="*/ 0 w 3826991"/>
              <a:gd name="connsiteY4" fmla="*/ 2247304 h 2247304"/>
              <a:gd name="connsiteX0" fmla="*/ 3826991 w 3826991"/>
              <a:gd name="connsiteY0" fmla="*/ 62378 h 2247304"/>
              <a:gd name="connsiteX1" fmla="*/ 2513023 w 3826991"/>
              <a:gd name="connsiteY1" fmla="*/ 261549 h 2247304"/>
              <a:gd name="connsiteX2" fmla="*/ 1807779 w 3826991"/>
              <a:gd name="connsiteY2" fmla="*/ 1637704 h 2247304"/>
              <a:gd name="connsiteX3" fmla="*/ 1019503 w 3826991"/>
              <a:gd name="connsiteY3" fmla="*/ 1353924 h 2247304"/>
              <a:gd name="connsiteX4" fmla="*/ 0 w 3826991"/>
              <a:gd name="connsiteY4" fmla="*/ 2247304 h 2247304"/>
              <a:gd name="connsiteX0" fmla="*/ 3826991 w 3826991"/>
              <a:gd name="connsiteY0" fmla="*/ 62378 h 2247304"/>
              <a:gd name="connsiteX1" fmla="*/ 2513023 w 3826991"/>
              <a:gd name="connsiteY1" fmla="*/ 261549 h 2247304"/>
              <a:gd name="connsiteX2" fmla="*/ 1807779 w 3826991"/>
              <a:gd name="connsiteY2" fmla="*/ 1637704 h 2247304"/>
              <a:gd name="connsiteX3" fmla="*/ 1019503 w 3826991"/>
              <a:gd name="connsiteY3" fmla="*/ 1353924 h 2247304"/>
              <a:gd name="connsiteX4" fmla="*/ 0 w 3826991"/>
              <a:gd name="connsiteY4" fmla="*/ 2247304 h 2247304"/>
              <a:gd name="connsiteX0" fmla="*/ 3826991 w 3826991"/>
              <a:gd name="connsiteY0" fmla="*/ 62378 h 2247304"/>
              <a:gd name="connsiteX1" fmla="*/ 2513023 w 3826991"/>
              <a:gd name="connsiteY1" fmla="*/ 261549 h 2247304"/>
              <a:gd name="connsiteX2" fmla="*/ 1807779 w 3826991"/>
              <a:gd name="connsiteY2" fmla="*/ 1637704 h 2247304"/>
              <a:gd name="connsiteX3" fmla="*/ 1019503 w 3826991"/>
              <a:gd name="connsiteY3" fmla="*/ 1353924 h 2247304"/>
              <a:gd name="connsiteX4" fmla="*/ 0 w 3826991"/>
              <a:gd name="connsiteY4" fmla="*/ 2247304 h 2247304"/>
              <a:gd name="connsiteX0" fmla="*/ 3826991 w 3826991"/>
              <a:gd name="connsiteY0" fmla="*/ 62378 h 2247304"/>
              <a:gd name="connsiteX1" fmla="*/ 2513023 w 3826991"/>
              <a:gd name="connsiteY1" fmla="*/ 261549 h 2247304"/>
              <a:gd name="connsiteX2" fmla="*/ 1807779 w 3826991"/>
              <a:gd name="connsiteY2" fmla="*/ 1637704 h 2247304"/>
              <a:gd name="connsiteX3" fmla="*/ 821383 w 3826991"/>
              <a:gd name="connsiteY3" fmla="*/ 1450444 h 2247304"/>
              <a:gd name="connsiteX4" fmla="*/ 0 w 3826991"/>
              <a:gd name="connsiteY4" fmla="*/ 2247304 h 2247304"/>
              <a:gd name="connsiteX0" fmla="*/ 3826991 w 3826991"/>
              <a:gd name="connsiteY0" fmla="*/ 62378 h 2247304"/>
              <a:gd name="connsiteX1" fmla="*/ 2513023 w 3826991"/>
              <a:gd name="connsiteY1" fmla="*/ 261549 h 2247304"/>
              <a:gd name="connsiteX2" fmla="*/ 1807779 w 3826991"/>
              <a:gd name="connsiteY2" fmla="*/ 1637704 h 2247304"/>
              <a:gd name="connsiteX3" fmla="*/ 821383 w 3826991"/>
              <a:gd name="connsiteY3" fmla="*/ 1450444 h 2247304"/>
              <a:gd name="connsiteX4" fmla="*/ 0 w 3826991"/>
              <a:gd name="connsiteY4" fmla="*/ 2247304 h 2247304"/>
              <a:gd name="connsiteX0" fmla="*/ 3826991 w 3826991"/>
              <a:gd name="connsiteY0" fmla="*/ 62378 h 2247304"/>
              <a:gd name="connsiteX1" fmla="*/ 2513023 w 3826991"/>
              <a:gd name="connsiteY1" fmla="*/ 261549 h 2247304"/>
              <a:gd name="connsiteX2" fmla="*/ 1807779 w 3826991"/>
              <a:gd name="connsiteY2" fmla="*/ 1637704 h 2247304"/>
              <a:gd name="connsiteX3" fmla="*/ 1024583 w 3826991"/>
              <a:gd name="connsiteY3" fmla="*/ 1450444 h 2247304"/>
              <a:gd name="connsiteX4" fmla="*/ 0 w 3826991"/>
              <a:gd name="connsiteY4" fmla="*/ 2247304 h 2247304"/>
              <a:gd name="connsiteX0" fmla="*/ 3826991 w 3826991"/>
              <a:gd name="connsiteY0" fmla="*/ 62378 h 2247304"/>
              <a:gd name="connsiteX1" fmla="*/ 2513023 w 3826991"/>
              <a:gd name="connsiteY1" fmla="*/ 261549 h 2247304"/>
              <a:gd name="connsiteX2" fmla="*/ 1807779 w 3826991"/>
              <a:gd name="connsiteY2" fmla="*/ 1637704 h 2247304"/>
              <a:gd name="connsiteX3" fmla="*/ 1024583 w 3826991"/>
              <a:gd name="connsiteY3" fmla="*/ 1450444 h 2247304"/>
              <a:gd name="connsiteX4" fmla="*/ 0 w 3826991"/>
              <a:gd name="connsiteY4" fmla="*/ 2247304 h 2247304"/>
              <a:gd name="connsiteX0" fmla="*/ 3826991 w 3826991"/>
              <a:gd name="connsiteY0" fmla="*/ 62378 h 2247304"/>
              <a:gd name="connsiteX1" fmla="*/ 2513023 w 3826991"/>
              <a:gd name="connsiteY1" fmla="*/ 261549 h 2247304"/>
              <a:gd name="connsiteX2" fmla="*/ 1807779 w 3826991"/>
              <a:gd name="connsiteY2" fmla="*/ 1637704 h 2247304"/>
              <a:gd name="connsiteX3" fmla="*/ 1024583 w 3826991"/>
              <a:gd name="connsiteY3" fmla="*/ 1450444 h 2247304"/>
              <a:gd name="connsiteX4" fmla="*/ 0 w 3826991"/>
              <a:gd name="connsiteY4" fmla="*/ 2247304 h 2247304"/>
              <a:gd name="connsiteX0" fmla="*/ 3826991 w 3826991"/>
              <a:gd name="connsiteY0" fmla="*/ 26480 h 2211406"/>
              <a:gd name="connsiteX1" fmla="*/ 2551123 w 3826991"/>
              <a:gd name="connsiteY1" fmla="*/ 509285 h 2211406"/>
              <a:gd name="connsiteX2" fmla="*/ 1807779 w 3826991"/>
              <a:gd name="connsiteY2" fmla="*/ 1601806 h 2211406"/>
              <a:gd name="connsiteX3" fmla="*/ 1024583 w 3826991"/>
              <a:gd name="connsiteY3" fmla="*/ 1414546 h 2211406"/>
              <a:gd name="connsiteX4" fmla="*/ 0 w 3826991"/>
              <a:gd name="connsiteY4" fmla="*/ 2211406 h 2211406"/>
              <a:gd name="connsiteX0" fmla="*/ 3721158 w 3721158"/>
              <a:gd name="connsiteY0" fmla="*/ 44153 h 2004712"/>
              <a:gd name="connsiteX1" fmla="*/ 2551123 w 3721158"/>
              <a:gd name="connsiteY1" fmla="*/ 302591 h 2004712"/>
              <a:gd name="connsiteX2" fmla="*/ 1807779 w 3721158"/>
              <a:gd name="connsiteY2" fmla="*/ 1395112 h 2004712"/>
              <a:gd name="connsiteX3" fmla="*/ 1024583 w 3721158"/>
              <a:gd name="connsiteY3" fmla="*/ 1207852 h 2004712"/>
              <a:gd name="connsiteX4" fmla="*/ 0 w 3721158"/>
              <a:gd name="connsiteY4" fmla="*/ 2004712 h 2004712"/>
              <a:gd name="connsiteX0" fmla="*/ 3721158 w 3721158"/>
              <a:gd name="connsiteY0" fmla="*/ 74046 h 2034605"/>
              <a:gd name="connsiteX1" fmla="*/ 2551123 w 3721158"/>
              <a:gd name="connsiteY1" fmla="*/ 332484 h 2034605"/>
              <a:gd name="connsiteX2" fmla="*/ 1807779 w 3721158"/>
              <a:gd name="connsiteY2" fmla="*/ 1425005 h 2034605"/>
              <a:gd name="connsiteX3" fmla="*/ 1024583 w 3721158"/>
              <a:gd name="connsiteY3" fmla="*/ 1237745 h 2034605"/>
              <a:gd name="connsiteX4" fmla="*/ 0 w 3721158"/>
              <a:gd name="connsiteY4" fmla="*/ 2034605 h 2034605"/>
              <a:gd name="connsiteX0" fmla="*/ 3721158 w 3721158"/>
              <a:gd name="connsiteY0" fmla="*/ 37628 h 1998187"/>
              <a:gd name="connsiteX1" fmla="*/ 2513023 w 3721158"/>
              <a:gd name="connsiteY1" fmla="*/ 490799 h 1998187"/>
              <a:gd name="connsiteX2" fmla="*/ 1807779 w 3721158"/>
              <a:gd name="connsiteY2" fmla="*/ 1388587 h 1998187"/>
              <a:gd name="connsiteX3" fmla="*/ 1024583 w 3721158"/>
              <a:gd name="connsiteY3" fmla="*/ 1201327 h 1998187"/>
              <a:gd name="connsiteX4" fmla="*/ 0 w 3721158"/>
              <a:gd name="connsiteY4" fmla="*/ 1998187 h 1998187"/>
              <a:gd name="connsiteX0" fmla="*/ 3721158 w 3721158"/>
              <a:gd name="connsiteY0" fmla="*/ 38049 h 1998608"/>
              <a:gd name="connsiteX1" fmla="*/ 2513023 w 3721158"/>
              <a:gd name="connsiteY1" fmla="*/ 491220 h 1998608"/>
              <a:gd name="connsiteX2" fmla="*/ 1807779 w 3721158"/>
              <a:gd name="connsiteY2" fmla="*/ 1389008 h 1998608"/>
              <a:gd name="connsiteX3" fmla="*/ 1024583 w 3721158"/>
              <a:gd name="connsiteY3" fmla="*/ 1201748 h 1998608"/>
              <a:gd name="connsiteX4" fmla="*/ 0 w 3721158"/>
              <a:gd name="connsiteY4" fmla="*/ 1998608 h 1998608"/>
              <a:gd name="connsiteX0" fmla="*/ 3742324 w 3742324"/>
              <a:gd name="connsiteY0" fmla="*/ 35993 h 1844152"/>
              <a:gd name="connsiteX1" fmla="*/ 2513023 w 3742324"/>
              <a:gd name="connsiteY1" fmla="*/ 336764 h 1844152"/>
              <a:gd name="connsiteX2" fmla="*/ 1807779 w 3742324"/>
              <a:gd name="connsiteY2" fmla="*/ 1234552 h 1844152"/>
              <a:gd name="connsiteX3" fmla="*/ 1024583 w 3742324"/>
              <a:gd name="connsiteY3" fmla="*/ 1047292 h 1844152"/>
              <a:gd name="connsiteX4" fmla="*/ 0 w 3742324"/>
              <a:gd name="connsiteY4" fmla="*/ 1844152 h 1844152"/>
              <a:gd name="connsiteX0" fmla="*/ 3742324 w 3742324"/>
              <a:gd name="connsiteY0" fmla="*/ 54528 h 1862687"/>
              <a:gd name="connsiteX1" fmla="*/ 2513023 w 3742324"/>
              <a:gd name="connsiteY1" fmla="*/ 355299 h 1862687"/>
              <a:gd name="connsiteX2" fmla="*/ 1807779 w 3742324"/>
              <a:gd name="connsiteY2" fmla="*/ 1253087 h 1862687"/>
              <a:gd name="connsiteX3" fmla="*/ 1024583 w 3742324"/>
              <a:gd name="connsiteY3" fmla="*/ 1065827 h 1862687"/>
              <a:gd name="connsiteX4" fmla="*/ 0 w 3742324"/>
              <a:gd name="connsiteY4" fmla="*/ 1862687 h 1862687"/>
              <a:gd name="connsiteX0" fmla="*/ 3742324 w 3742324"/>
              <a:gd name="connsiteY0" fmla="*/ 85198 h 1893357"/>
              <a:gd name="connsiteX1" fmla="*/ 2513023 w 3742324"/>
              <a:gd name="connsiteY1" fmla="*/ 385969 h 1893357"/>
              <a:gd name="connsiteX2" fmla="*/ 1807779 w 3742324"/>
              <a:gd name="connsiteY2" fmla="*/ 1283757 h 1893357"/>
              <a:gd name="connsiteX3" fmla="*/ 1024583 w 3742324"/>
              <a:gd name="connsiteY3" fmla="*/ 1096497 h 1893357"/>
              <a:gd name="connsiteX4" fmla="*/ 0 w 3742324"/>
              <a:gd name="connsiteY4" fmla="*/ 1893357 h 1893357"/>
              <a:gd name="connsiteX0" fmla="*/ 3742324 w 3742324"/>
              <a:gd name="connsiteY0" fmla="*/ 38717 h 1846876"/>
              <a:gd name="connsiteX1" fmla="*/ 2513023 w 3742324"/>
              <a:gd name="connsiteY1" fmla="*/ 339488 h 1846876"/>
              <a:gd name="connsiteX2" fmla="*/ 1892446 w 3742324"/>
              <a:gd name="connsiteY2" fmla="*/ 1398142 h 1846876"/>
              <a:gd name="connsiteX3" fmla="*/ 1024583 w 3742324"/>
              <a:gd name="connsiteY3" fmla="*/ 1050016 h 1846876"/>
              <a:gd name="connsiteX4" fmla="*/ 0 w 3742324"/>
              <a:gd name="connsiteY4" fmla="*/ 1846876 h 1846876"/>
              <a:gd name="connsiteX0" fmla="*/ 3742324 w 3742324"/>
              <a:gd name="connsiteY0" fmla="*/ 52525 h 1860684"/>
              <a:gd name="connsiteX1" fmla="*/ 2513023 w 3742324"/>
              <a:gd name="connsiteY1" fmla="*/ 353296 h 1860684"/>
              <a:gd name="connsiteX2" fmla="*/ 1892446 w 3742324"/>
              <a:gd name="connsiteY2" fmla="*/ 1411950 h 1860684"/>
              <a:gd name="connsiteX3" fmla="*/ 1024583 w 3742324"/>
              <a:gd name="connsiteY3" fmla="*/ 1063824 h 1860684"/>
              <a:gd name="connsiteX4" fmla="*/ 0 w 3742324"/>
              <a:gd name="connsiteY4" fmla="*/ 1860684 h 1860684"/>
              <a:gd name="connsiteX0" fmla="*/ 3742324 w 3742324"/>
              <a:gd name="connsiteY0" fmla="*/ 48729 h 1856888"/>
              <a:gd name="connsiteX1" fmla="*/ 2614623 w 3742324"/>
              <a:gd name="connsiteY1" fmla="*/ 370667 h 1856888"/>
              <a:gd name="connsiteX2" fmla="*/ 1892446 w 3742324"/>
              <a:gd name="connsiteY2" fmla="*/ 1408154 h 1856888"/>
              <a:gd name="connsiteX3" fmla="*/ 1024583 w 3742324"/>
              <a:gd name="connsiteY3" fmla="*/ 1060028 h 1856888"/>
              <a:gd name="connsiteX4" fmla="*/ 0 w 3742324"/>
              <a:gd name="connsiteY4" fmla="*/ 1856888 h 1856888"/>
              <a:gd name="connsiteX0" fmla="*/ 3742324 w 3742324"/>
              <a:gd name="connsiteY0" fmla="*/ 73156 h 1881315"/>
              <a:gd name="connsiteX1" fmla="*/ 2690823 w 3742324"/>
              <a:gd name="connsiteY1" fmla="*/ 289261 h 1881315"/>
              <a:gd name="connsiteX2" fmla="*/ 1892446 w 3742324"/>
              <a:gd name="connsiteY2" fmla="*/ 1432581 h 1881315"/>
              <a:gd name="connsiteX3" fmla="*/ 1024583 w 3742324"/>
              <a:gd name="connsiteY3" fmla="*/ 1084455 h 1881315"/>
              <a:gd name="connsiteX4" fmla="*/ 0 w 3742324"/>
              <a:gd name="connsiteY4" fmla="*/ 1881315 h 1881315"/>
              <a:gd name="connsiteX0" fmla="*/ 3776190 w 3776190"/>
              <a:gd name="connsiteY0" fmla="*/ 41685 h 1921810"/>
              <a:gd name="connsiteX1" fmla="*/ 2690823 w 3776190"/>
              <a:gd name="connsiteY1" fmla="*/ 329756 h 1921810"/>
              <a:gd name="connsiteX2" fmla="*/ 1892446 w 3776190"/>
              <a:gd name="connsiteY2" fmla="*/ 1473076 h 1921810"/>
              <a:gd name="connsiteX3" fmla="*/ 1024583 w 3776190"/>
              <a:gd name="connsiteY3" fmla="*/ 1124950 h 1921810"/>
              <a:gd name="connsiteX4" fmla="*/ 0 w 3776190"/>
              <a:gd name="connsiteY4" fmla="*/ 1921810 h 1921810"/>
              <a:gd name="connsiteX0" fmla="*/ 3776190 w 3776190"/>
              <a:gd name="connsiteY0" fmla="*/ 23158 h 1903283"/>
              <a:gd name="connsiteX1" fmla="*/ 2690823 w 3776190"/>
              <a:gd name="connsiteY1" fmla="*/ 311229 h 1903283"/>
              <a:gd name="connsiteX2" fmla="*/ 1892446 w 3776190"/>
              <a:gd name="connsiteY2" fmla="*/ 1454549 h 1903283"/>
              <a:gd name="connsiteX3" fmla="*/ 1024583 w 3776190"/>
              <a:gd name="connsiteY3" fmla="*/ 1106423 h 1903283"/>
              <a:gd name="connsiteX4" fmla="*/ 0 w 3776190"/>
              <a:gd name="connsiteY4" fmla="*/ 1903283 h 1903283"/>
              <a:gd name="connsiteX0" fmla="*/ 3776190 w 3776190"/>
              <a:gd name="connsiteY0" fmla="*/ 31052 h 1911177"/>
              <a:gd name="connsiteX1" fmla="*/ 2737389 w 3776190"/>
              <a:gd name="connsiteY1" fmla="*/ 259856 h 1911177"/>
              <a:gd name="connsiteX2" fmla="*/ 1892446 w 3776190"/>
              <a:gd name="connsiteY2" fmla="*/ 1462443 h 1911177"/>
              <a:gd name="connsiteX3" fmla="*/ 1024583 w 3776190"/>
              <a:gd name="connsiteY3" fmla="*/ 1114317 h 1911177"/>
              <a:gd name="connsiteX4" fmla="*/ 0 w 3776190"/>
              <a:gd name="connsiteY4" fmla="*/ 1911177 h 1911177"/>
              <a:gd name="connsiteX0" fmla="*/ 3776190 w 3776190"/>
              <a:gd name="connsiteY0" fmla="*/ 42379 h 1922504"/>
              <a:gd name="connsiteX1" fmla="*/ 2737389 w 3776190"/>
              <a:gd name="connsiteY1" fmla="*/ 271183 h 1922504"/>
              <a:gd name="connsiteX2" fmla="*/ 1892446 w 3776190"/>
              <a:gd name="connsiteY2" fmla="*/ 1473770 h 1922504"/>
              <a:gd name="connsiteX3" fmla="*/ 1024583 w 3776190"/>
              <a:gd name="connsiteY3" fmla="*/ 1125644 h 1922504"/>
              <a:gd name="connsiteX4" fmla="*/ 0 w 3776190"/>
              <a:gd name="connsiteY4" fmla="*/ 1922504 h 1922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76190" h="1922504">
                <a:moveTo>
                  <a:pt x="3776190" y="42379"/>
                </a:moveTo>
                <a:cubicBezTo>
                  <a:pt x="3436063" y="-36304"/>
                  <a:pt x="2993025" y="-29038"/>
                  <a:pt x="2737389" y="271183"/>
                </a:cubicBezTo>
                <a:cubicBezTo>
                  <a:pt x="2465765" y="590181"/>
                  <a:pt x="2177914" y="1331360"/>
                  <a:pt x="1892446" y="1473770"/>
                </a:cubicBezTo>
                <a:cubicBezTo>
                  <a:pt x="1606978" y="1616180"/>
                  <a:pt x="1269999" y="1095164"/>
                  <a:pt x="1024583" y="1125644"/>
                </a:cubicBezTo>
                <a:cubicBezTo>
                  <a:pt x="418487" y="1156124"/>
                  <a:pt x="517196" y="1721143"/>
                  <a:pt x="0" y="1922504"/>
                </a:cubicBezTo>
              </a:path>
            </a:pathLst>
          </a:cu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98923854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D71A5215-38F1-4C62-BFCF-F1CBEE6C19CF}"/>
              </a:ext>
            </a:extLst>
          </p:cNvPr>
          <p:cNvSpPr/>
          <p:nvPr userDrawn="1"/>
        </p:nvSpPr>
        <p:spPr>
          <a:xfrm rot="10800000" flipV="1">
            <a:off x="-4" y="4717137"/>
            <a:ext cx="3568151" cy="2151024"/>
          </a:xfrm>
          <a:custGeom>
            <a:avLst/>
            <a:gdLst>
              <a:gd name="connsiteX0" fmla="*/ 4508352 w 4508352"/>
              <a:gd name="connsiteY0" fmla="*/ 0 h 1692802"/>
              <a:gd name="connsiteX1" fmla="*/ 4508352 w 4508352"/>
              <a:gd name="connsiteY1" fmla="*/ 1692802 h 1692802"/>
              <a:gd name="connsiteX2" fmla="*/ 0 w 4508352"/>
              <a:gd name="connsiteY2" fmla="*/ 1692802 h 1692802"/>
              <a:gd name="connsiteX3" fmla="*/ 27290 w 4508352"/>
              <a:gd name="connsiteY3" fmla="*/ 1587087 h 1692802"/>
              <a:gd name="connsiteX4" fmla="*/ 517076 w 4508352"/>
              <a:gd name="connsiteY4" fmla="*/ 925990 h 1692802"/>
              <a:gd name="connsiteX5" fmla="*/ 2913767 w 4508352"/>
              <a:gd name="connsiteY5" fmla="*/ 675735 h 1692802"/>
              <a:gd name="connsiteX6" fmla="*/ 4310858 w 4508352"/>
              <a:gd name="connsiteY6" fmla="*/ 37082 h 1692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08352" h="1692802">
                <a:moveTo>
                  <a:pt x="4508352" y="0"/>
                </a:moveTo>
                <a:lnTo>
                  <a:pt x="4508352" y="1692802"/>
                </a:lnTo>
                <a:lnTo>
                  <a:pt x="0" y="1692802"/>
                </a:lnTo>
                <a:lnTo>
                  <a:pt x="27290" y="1587087"/>
                </a:lnTo>
                <a:cubicBezTo>
                  <a:pt x="87030" y="1376267"/>
                  <a:pt x="189758" y="1143150"/>
                  <a:pt x="517076" y="925990"/>
                </a:cubicBezTo>
                <a:cubicBezTo>
                  <a:pt x="1449607" y="307300"/>
                  <a:pt x="2110058" y="839365"/>
                  <a:pt x="2913767" y="675735"/>
                </a:cubicBezTo>
                <a:cubicBezTo>
                  <a:pt x="3516549" y="553013"/>
                  <a:pt x="3562870" y="204998"/>
                  <a:pt x="4310858" y="37082"/>
                </a:cubicBezTo>
                <a:close/>
              </a:path>
            </a:pathLst>
          </a:custGeom>
          <a:solidFill>
            <a:schemeClr val="bg1">
              <a:lumMod val="95000"/>
              <a:alpha val="5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ID">
              <a:solidFill>
                <a:schemeClr val="tx1"/>
              </a:solidFill>
            </a:endParaRPr>
          </a:p>
        </p:txBody>
      </p:sp>
      <p:sp>
        <p:nvSpPr>
          <p:cNvPr id="6" name="Graphic 10" descr="An organic corner shape">
            <a:extLst>
              <a:ext uri="{FF2B5EF4-FFF2-40B4-BE49-F238E27FC236}">
                <a16:creationId xmlns:a16="http://schemas.microsoft.com/office/drawing/2014/main" id="{F207B000-9B4B-421D-B2F0-150F284B9895}"/>
              </a:ext>
            </a:extLst>
          </p:cNvPr>
          <p:cNvSpPr/>
          <p:nvPr userDrawn="1"/>
        </p:nvSpPr>
        <p:spPr>
          <a:xfrm>
            <a:off x="9321800" y="-1"/>
            <a:ext cx="2899002" cy="1307575"/>
          </a:xfrm>
          <a:custGeom>
            <a:avLst/>
            <a:gdLst>
              <a:gd name="connsiteX0" fmla="*/ 4000481 w 4000480"/>
              <a:gd name="connsiteY0" fmla="*/ 1363913 h 1363913"/>
              <a:gd name="connsiteX1" fmla="*/ 4000481 w 4000480"/>
              <a:gd name="connsiteY1" fmla="*/ 0 h 1363913"/>
              <a:gd name="connsiteX2" fmla="*/ 0 w 4000480"/>
              <a:gd name="connsiteY2" fmla="*/ 1743 h 1363913"/>
              <a:gd name="connsiteX3" fmla="*/ 1406281 w 4000480"/>
              <a:gd name="connsiteY3" fmla="*/ 945090 h 1363913"/>
              <a:gd name="connsiteX4" fmla="*/ 2463175 w 4000480"/>
              <a:gd name="connsiteY4" fmla="*/ 787870 h 1363913"/>
              <a:gd name="connsiteX5" fmla="*/ 2751420 w 4000480"/>
              <a:gd name="connsiteY5" fmla="*/ 1207132 h 1363913"/>
              <a:gd name="connsiteX6" fmla="*/ 3659829 w 4000480"/>
              <a:gd name="connsiteY6" fmla="*/ 1032443 h 1363913"/>
              <a:gd name="connsiteX7" fmla="*/ 4000481 w 4000480"/>
              <a:gd name="connsiteY7" fmla="*/ 1363913 h 1363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00480" h="1363913">
                <a:moveTo>
                  <a:pt x="4000481" y="1363913"/>
                </a:moveTo>
                <a:lnTo>
                  <a:pt x="4000481" y="0"/>
                </a:lnTo>
                <a:lnTo>
                  <a:pt x="0" y="1743"/>
                </a:lnTo>
                <a:cubicBezTo>
                  <a:pt x="0" y="1743"/>
                  <a:pt x="552431" y="945090"/>
                  <a:pt x="1406281" y="945090"/>
                </a:cubicBezTo>
                <a:cubicBezTo>
                  <a:pt x="1818170" y="945090"/>
                  <a:pt x="2191864" y="600570"/>
                  <a:pt x="2463175" y="787870"/>
                </a:cubicBezTo>
                <a:cubicBezTo>
                  <a:pt x="2644464" y="913019"/>
                  <a:pt x="2573550" y="1121759"/>
                  <a:pt x="2751420" y="1207132"/>
                </a:cubicBezTo>
                <a:cubicBezTo>
                  <a:pt x="3018806" y="1335472"/>
                  <a:pt x="3318224" y="930573"/>
                  <a:pt x="3659829" y="1032443"/>
                </a:cubicBezTo>
                <a:cubicBezTo>
                  <a:pt x="3837137" y="1085307"/>
                  <a:pt x="4000481" y="1363913"/>
                  <a:pt x="4000481" y="1363913"/>
                </a:cubicBezTo>
                <a:close/>
              </a:path>
            </a:pathLst>
          </a:custGeom>
          <a:solidFill>
            <a:schemeClr val="bg1">
              <a:lumMod val="95000"/>
              <a:alpha val="5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D"/>
          </a:p>
        </p:txBody>
      </p:sp>
      <p:sp>
        <p:nvSpPr>
          <p:cNvPr id="7" name="Graphic 10" descr="An organic corner shape">
            <a:extLst>
              <a:ext uri="{FF2B5EF4-FFF2-40B4-BE49-F238E27FC236}">
                <a16:creationId xmlns:a16="http://schemas.microsoft.com/office/drawing/2014/main" id="{DA575837-3552-476A-8DBE-85FA6DD40647}"/>
              </a:ext>
            </a:extLst>
          </p:cNvPr>
          <p:cNvSpPr/>
          <p:nvPr userDrawn="1"/>
        </p:nvSpPr>
        <p:spPr>
          <a:xfrm flipH="1">
            <a:off x="-4" y="0"/>
            <a:ext cx="5525894" cy="1879600"/>
          </a:xfrm>
          <a:custGeom>
            <a:avLst/>
            <a:gdLst>
              <a:gd name="connsiteX0" fmla="*/ 4000481 w 4000480"/>
              <a:gd name="connsiteY0" fmla="*/ 1363913 h 1363913"/>
              <a:gd name="connsiteX1" fmla="*/ 4000481 w 4000480"/>
              <a:gd name="connsiteY1" fmla="*/ 0 h 1363913"/>
              <a:gd name="connsiteX2" fmla="*/ 0 w 4000480"/>
              <a:gd name="connsiteY2" fmla="*/ 1743 h 1363913"/>
              <a:gd name="connsiteX3" fmla="*/ 1406281 w 4000480"/>
              <a:gd name="connsiteY3" fmla="*/ 945090 h 1363913"/>
              <a:gd name="connsiteX4" fmla="*/ 2463175 w 4000480"/>
              <a:gd name="connsiteY4" fmla="*/ 787870 h 1363913"/>
              <a:gd name="connsiteX5" fmla="*/ 2751420 w 4000480"/>
              <a:gd name="connsiteY5" fmla="*/ 1207132 h 1363913"/>
              <a:gd name="connsiteX6" fmla="*/ 3659829 w 4000480"/>
              <a:gd name="connsiteY6" fmla="*/ 1032443 h 1363913"/>
              <a:gd name="connsiteX7" fmla="*/ 4000481 w 4000480"/>
              <a:gd name="connsiteY7" fmla="*/ 1363913 h 1363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00480" h="1363913">
                <a:moveTo>
                  <a:pt x="4000481" y="1363913"/>
                </a:moveTo>
                <a:lnTo>
                  <a:pt x="4000481" y="0"/>
                </a:lnTo>
                <a:lnTo>
                  <a:pt x="0" y="1743"/>
                </a:lnTo>
                <a:cubicBezTo>
                  <a:pt x="0" y="1743"/>
                  <a:pt x="552431" y="945090"/>
                  <a:pt x="1406281" y="945090"/>
                </a:cubicBezTo>
                <a:cubicBezTo>
                  <a:pt x="1818170" y="945090"/>
                  <a:pt x="2191864" y="600570"/>
                  <a:pt x="2463175" y="787870"/>
                </a:cubicBezTo>
                <a:cubicBezTo>
                  <a:pt x="2644464" y="913019"/>
                  <a:pt x="2573550" y="1121759"/>
                  <a:pt x="2751420" y="1207132"/>
                </a:cubicBezTo>
                <a:cubicBezTo>
                  <a:pt x="3018806" y="1335472"/>
                  <a:pt x="3318224" y="930573"/>
                  <a:pt x="3659829" y="1032443"/>
                </a:cubicBezTo>
                <a:cubicBezTo>
                  <a:pt x="3837137" y="1085307"/>
                  <a:pt x="4000481" y="1363913"/>
                  <a:pt x="4000481" y="1363913"/>
                </a:cubicBezTo>
                <a:close/>
              </a:path>
            </a:pathLst>
          </a:custGeom>
          <a:solidFill>
            <a:schemeClr val="bg1">
              <a:lumMod val="95000"/>
              <a:alpha val="5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D"/>
          </a:p>
        </p:txBody>
      </p:sp>
      <p:sp>
        <p:nvSpPr>
          <p:cNvPr id="44" name="Graphic 10" descr="An organic corner shape">
            <a:extLst>
              <a:ext uri="{FF2B5EF4-FFF2-40B4-BE49-F238E27FC236}">
                <a16:creationId xmlns:a16="http://schemas.microsoft.com/office/drawing/2014/main" id="{592E8E67-A011-450F-B258-FB1892BAA6B3}"/>
              </a:ext>
            </a:extLst>
          </p:cNvPr>
          <p:cNvSpPr/>
          <p:nvPr userDrawn="1"/>
        </p:nvSpPr>
        <p:spPr>
          <a:xfrm>
            <a:off x="9542431" y="-5752"/>
            <a:ext cx="2662662" cy="732186"/>
          </a:xfrm>
          <a:custGeom>
            <a:avLst/>
            <a:gdLst>
              <a:gd name="connsiteX0" fmla="*/ 4000481 w 4000480"/>
              <a:gd name="connsiteY0" fmla="*/ 1363913 h 1363913"/>
              <a:gd name="connsiteX1" fmla="*/ 4000481 w 4000480"/>
              <a:gd name="connsiteY1" fmla="*/ 0 h 1363913"/>
              <a:gd name="connsiteX2" fmla="*/ 0 w 4000480"/>
              <a:gd name="connsiteY2" fmla="*/ 1743 h 1363913"/>
              <a:gd name="connsiteX3" fmla="*/ 1406281 w 4000480"/>
              <a:gd name="connsiteY3" fmla="*/ 945090 h 1363913"/>
              <a:gd name="connsiteX4" fmla="*/ 2463175 w 4000480"/>
              <a:gd name="connsiteY4" fmla="*/ 787870 h 1363913"/>
              <a:gd name="connsiteX5" fmla="*/ 2751420 w 4000480"/>
              <a:gd name="connsiteY5" fmla="*/ 1207132 h 1363913"/>
              <a:gd name="connsiteX6" fmla="*/ 3659829 w 4000480"/>
              <a:gd name="connsiteY6" fmla="*/ 1032443 h 1363913"/>
              <a:gd name="connsiteX7" fmla="*/ 4000481 w 4000480"/>
              <a:gd name="connsiteY7" fmla="*/ 1363913 h 1363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00480" h="1363913">
                <a:moveTo>
                  <a:pt x="4000481" y="1363913"/>
                </a:moveTo>
                <a:lnTo>
                  <a:pt x="4000481" y="0"/>
                </a:lnTo>
                <a:lnTo>
                  <a:pt x="0" y="1743"/>
                </a:lnTo>
                <a:cubicBezTo>
                  <a:pt x="0" y="1743"/>
                  <a:pt x="552431" y="945090"/>
                  <a:pt x="1406281" y="945090"/>
                </a:cubicBezTo>
                <a:cubicBezTo>
                  <a:pt x="1818170" y="945090"/>
                  <a:pt x="2191864" y="600570"/>
                  <a:pt x="2463175" y="787870"/>
                </a:cubicBezTo>
                <a:cubicBezTo>
                  <a:pt x="2644464" y="913019"/>
                  <a:pt x="2573550" y="1121759"/>
                  <a:pt x="2751420" y="1207132"/>
                </a:cubicBezTo>
                <a:cubicBezTo>
                  <a:pt x="3018806" y="1335472"/>
                  <a:pt x="3318224" y="930573"/>
                  <a:pt x="3659829" y="1032443"/>
                </a:cubicBezTo>
                <a:cubicBezTo>
                  <a:pt x="3837137" y="1085307"/>
                  <a:pt x="4000481" y="1363913"/>
                  <a:pt x="4000481" y="1363913"/>
                </a:cubicBezTo>
                <a:close/>
              </a:path>
            </a:pathLst>
          </a:custGeom>
          <a:solidFill>
            <a:schemeClr val="accent5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D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5ECB28E7-D604-4AAF-9F01-FAB15E51A11C}"/>
              </a:ext>
            </a:extLst>
          </p:cNvPr>
          <p:cNvSpPr/>
          <p:nvPr userDrawn="1"/>
        </p:nvSpPr>
        <p:spPr>
          <a:xfrm flipH="1">
            <a:off x="9821837" y="44245"/>
            <a:ext cx="2377106" cy="849940"/>
          </a:xfrm>
          <a:custGeom>
            <a:avLst/>
            <a:gdLst>
              <a:gd name="connsiteX0" fmla="*/ 0 w 5588000"/>
              <a:gd name="connsiteY0" fmla="*/ 1625600 h 1625600"/>
              <a:gd name="connsiteX1" fmla="*/ 419100 w 5588000"/>
              <a:gd name="connsiteY1" fmla="*/ 1282700 h 1625600"/>
              <a:gd name="connsiteX2" fmla="*/ 889000 w 5588000"/>
              <a:gd name="connsiteY2" fmla="*/ 1384300 h 1625600"/>
              <a:gd name="connsiteX3" fmla="*/ 1790700 w 5588000"/>
              <a:gd name="connsiteY3" fmla="*/ 1587500 h 1625600"/>
              <a:gd name="connsiteX4" fmla="*/ 2222500 w 5588000"/>
              <a:gd name="connsiteY4" fmla="*/ 1054100 h 1625600"/>
              <a:gd name="connsiteX5" fmla="*/ 3327400 w 5588000"/>
              <a:gd name="connsiteY5" fmla="*/ 1358900 h 1625600"/>
              <a:gd name="connsiteX6" fmla="*/ 4851400 w 5588000"/>
              <a:gd name="connsiteY6" fmla="*/ 939800 h 1625600"/>
              <a:gd name="connsiteX7" fmla="*/ 5588000 w 5588000"/>
              <a:gd name="connsiteY7" fmla="*/ 0 h 1625600"/>
              <a:gd name="connsiteX0" fmla="*/ 0 w 5588000"/>
              <a:gd name="connsiteY0" fmla="*/ 1625600 h 1625600"/>
              <a:gd name="connsiteX1" fmla="*/ 419100 w 5588000"/>
              <a:gd name="connsiteY1" fmla="*/ 1282700 h 1625600"/>
              <a:gd name="connsiteX2" fmla="*/ 889000 w 5588000"/>
              <a:gd name="connsiteY2" fmla="*/ 1384300 h 1625600"/>
              <a:gd name="connsiteX3" fmla="*/ 1790700 w 5588000"/>
              <a:gd name="connsiteY3" fmla="*/ 1587500 h 1625600"/>
              <a:gd name="connsiteX4" fmla="*/ 2146300 w 5588000"/>
              <a:gd name="connsiteY4" fmla="*/ 944033 h 1625600"/>
              <a:gd name="connsiteX5" fmla="*/ 3327400 w 5588000"/>
              <a:gd name="connsiteY5" fmla="*/ 1358900 h 1625600"/>
              <a:gd name="connsiteX6" fmla="*/ 4851400 w 5588000"/>
              <a:gd name="connsiteY6" fmla="*/ 939800 h 1625600"/>
              <a:gd name="connsiteX7" fmla="*/ 5588000 w 5588000"/>
              <a:gd name="connsiteY7" fmla="*/ 0 h 1625600"/>
              <a:gd name="connsiteX0" fmla="*/ 0 w 5588000"/>
              <a:gd name="connsiteY0" fmla="*/ 1625600 h 1625600"/>
              <a:gd name="connsiteX1" fmla="*/ 419100 w 5588000"/>
              <a:gd name="connsiteY1" fmla="*/ 1282700 h 1625600"/>
              <a:gd name="connsiteX2" fmla="*/ 889000 w 5588000"/>
              <a:gd name="connsiteY2" fmla="*/ 1384300 h 1625600"/>
              <a:gd name="connsiteX3" fmla="*/ 1676400 w 5588000"/>
              <a:gd name="connsiteY3" fmla="*/ 1447800 h 1625600"/>
              <a:gd name="connsiteX4" fmla="*/ 2146300 w 5588000"/>
              <a:gd name="connsiteY4" fmla="*/ 944033 h 1625600"/>
              <a:gd name="connsiteX5" fmla="*/ 3327400 w 5588000"/>
              <a:gd name="connsiteY5" fmla="*/ 1358900 h 1625600"/>
              <a:gd name="connsiteX6" fmla="*/ 4851400 w 5588000"/>
              <a:gd name="connsiteY6" fmla="*/ 939800 h 1625600"/>
              <a:gd name="connsiteX7" fmla="*/ 5588000 w 5588000"/>
              <a:gd name="connsiteY7" fmla="*/ 0 h 1625600"/>
              <a:gd name="connsiteX0" fmla="*/ 0 w 5588000"/>
              <a:gd name="connsiteY0" fmla="*/ 1625600 h 1625600"/>
              <a:gd name="connsiteX1" fmla="*/ 419100 w 5588000"/>
              <a:gd name="connsiteY1" fmla="*/ 1282700 h 1625600"/>
              <a:gd name="connsiteX2" fmla="*/ 889000 w 5588000"/>
              <a:gd name="connsiteY2" fmla="*/ 1384300 h 1625600"/>
              <a:gd name="connsiteX3" fmla="*/ 1676400 w 5588000"/>
              <a:gd name="connsiteY3" fmla="*/ 1447800 h 1625600"/>
              <a:gd name="connsiteX4" fmla="*/ 2146300 w 5588000"/>
              <a:gd name="connsiteY4" fmla="*/ 944033 h 1625600"/>
              <a:gd name="connsiteX5" fmla="*/ 3208867 w 5588000"/>
              <a:gd name="connsiteY5" fmla="*/ 1278467 h 1625600"/>
              <a:gd name="connsiteX6" fmla="*/ 4851400 w 5588000"/>
              <a:gd name="connsiteY6" fmla="*/ 939800 h 1625600"/>
              <a:gd name="connsiteX7" fmla="*/ 5588000 w 5588000"/>
              <a:gd name="connsiteY7" fmla="*/ 0 h 1625600"/>
              <a:gd name="connsiteX0" fmla="*/ 0 w 5588000"/>
              <a:gd name="connsiteY0" fmla="*/ 1625600 h 1625600"/>
              <a:gd name="connsiteX1" fmla="*/ 419100 w 5588000"/>
              <a:gd name="connsiteY1" fmla="*/ 1282700 h 1625600"/>
              <a:gd name="connsiteX2" fmla="*/ 889000 w 5588000"/>
              <a:gd name="connsiteY2" fmla="*/ 1384300 h 1625600"/>
              <a:gd name="connsiteX3" fmla="*/ 1676400 w 5588000"/>
              <a:gd name="connsiteY3" fmla="*/ 1447800 h 1625600"/>
              <a:gd name="connsiteX4" fmla="*/ 2146300 w 5588000"/>
              <a:gd name="connsiteY4" fmla="*/ 944033 h 1625600"/>
              <a:gd name="connsiteX5" fmla="*/ 3208867 w 5588000"/>
              <a:gd name="connsiteY5" fmla="*/ 1278467 h 1625600"/>
              <a:gd name="connsiteX6" fmla="*/ 4699000 w 5588000"/>
              <a:gd name="connsiteY6" fmla="*/ 842433 h 1625600"/>
              <a:gd name="connsiteX7" fmla="*/ 5588000 w 5588000"/>
              <a:gd name="connsiteY7" fmla="*/ 0 h 1625600"/>
              <a:gd name="connsiteX0" fmla="*/ 0 w 5588000"/>
              <a:gd name="connsiteY0" fmla="*/ 1625600 h 1625600"/>
              <a:gd name="connsiteX1" fmla="*/ 419100 w 5588000"/>
              <a:gd name="connsiteY1" fmla="*/ 1282700 h 1625600"/>
              <a:gd name="connsiteX2" fmla="*/ 1676400 w 5588000"/>
              <a:gd name="connsiteY2" fmla="*/ 1447800 h 1625600"/>
              <a:gd name="connsiteX3" fmla="*/ 2146300 w 5588000"/>
              <a:gd name="connsiteY3" fmla="*/ 944033 h 1625600"/>
              <a:gd name="connsiteX4" fmla="*/ 3208867 w 5588000"/>
              <a:gd name="connsiteY4" fmla="*/ 1278467 h 1625600"/>
              <a:gd name="connsiteX5" fmla="*/ 4699000 w 5588000"/>
              <a:gd name="connsiteY5" fmla="*/ 842433 h 1625600"/>
              <a:gd name="connsiteX6" fmla="*/ 5588000 w 5588000"/>
              <a:gd name="connsiteY6" fmla="*/ 0 h 1625600"/>
              <a:gd name="connsiteX0" fmla="*/ 0 w 5588000"/>
              <a:gd name="connsiteY0" fmla="*/ 1625600 h 1625600"/>
              <a:gd name="connsiteX1" fmla="*/ 419100 w 5588000"/>
              <a:gd name="connsiteY1" fmla="*/ 1282700 h 1625600"/>
              <a:gd name="connsiteX2" fmla="*/ 1625600 w 5588000"/>
              <a:gd name="connsiteY2" fmla="*/ 1515534 h 1625600"/>
              <a:gd name="connsiteX3" fmla="*/ 2146300 w 5588000"/>
              <a:gd name="connsiteY3" fmla="*/ 944033 h 1625600"/>
              <a:gd name="connsiteX4" fmla="*/ 3208867 w 5588000"/>
              <a:gd name="connsiteY4" fmla="*/ 1278467 h 1625600"/>
              <a:gd name="connsiteX5" fmla="*/ 4699000 w 5588000"/>
              <a:gd name="connsiteY5" fmla="*/ 842433 h 1625600"/>
              <a:gd name="connsiteX6" fmla="*/ 5588000 w 5588000"/>
              <a:gd name="connsiteY6" fmla="*/ 0 h 1625600"/>
              <a:gd name="connsiteX0" fmla="*/ 0 w 5588000"/>
              <a:gd name="connsiteY0" fmla="*/ 1574800 h 1574800"/>
              <a:gd name="connsiteX1" fmla="*/ 419100 w 5588000"/>
              <a:gd name="connsiteY1" fmla="*/ 1282700 h 1574800"/>
              <a:gd name="connsiteX2" fmla="*/ 1625600 w 5588000"/>
              <a:gd name="connsiteY2" fmla="*/ 1515534 h 1574800"/>
              <a:gd name="connsiteX3" fmla="*/ 2146300 w 5588000"/>
              <a:gd name="connsiteY3" fmla="*/ 944033 h 1574800"/>
              <a:gd name="connsiteX4" fmla="*/ 3208867 w 5588000"/>
              <a:gd name="connsiteY4" fmla="*/ 1278467 h 1574800"/>
              <a:gd name="connsiteX5" fmla="*/ 4699000 w 5588000"/>
              <a:gd name="connsiteY5" fmla="*/ 842433 h 1574800"/>
              <a:gd name="connsiteX6" fmla="*/ 5588000 w 5588000"/>
              <a:gd name="connsiteY6" fmla="*/ 0 h 1574800"/>
              <a:gd name="connsiteX0" fmla="*/ 0 w 5579533"/>
              <a:gd name="connsiteY0" fmla="*/ 1701800 h 1701800"/>
              <a:gd name="connsiteX1" fmla="*/ 410633 w 5579533"/>
              <a:gd name="connsiteY1" fmla="*/ 1282700 h 1701800"/>
              <a:gd name="connsiteX2" fmla="*/ 1617133 w 5579533"/>
              <a:gd name="connsiteY2" fmla="*/ 1515534 h 1701800"/>
              <a:gd name="connsiteX3" fmla="*/ 2137833 w 5579533"/>
              <a:gd name="connsiteY3" fmla="*/ 944033 h 1701800"/>
              <a:gd name="connsiteX4" fmla="*/ 3200400 w 5579533"/>
              <a:gd name="connsiteY4" fmla="*/ 1278467 h 1701800"/>
              <a:gd name="connsiteX5" fmla="*/ 4690533 w 5579533"/>
              <a:gd name="connsiteY5" fmla="*/ 842433 h 1701800"/>
              <a:gd name="connsiteX6" fmla="*/ 5579533 w 5579533"/>
              <a:gd name="connsiteY6" fmla="*/ 0 h 1701800"/>
              <a:gd name="connsiteX0" fmla="*/ 0 w 5562600"/>
              <a:gd name="connsiteY0" fmla="*/ 1811866 h 1811866"/>
              <a:gd name="connsiteX1" fmla="*/ 410633 w 5562600"/>
              <a:gd name="connsiteY1" fmla="*/ 1392766 h 1811866"/>
              <a:gd name="connsiteX2" fmla="*/ 1617133 w 5562600"/>
              <a:gd name="connsiteY2" fmla="*/ 1625600 h 1811866"/>
              <a:gd name="connsiteX3" fmla="*/ 2137833 w 5562600"/>
              <a:gd name="connsiteY3" fmla="*/ 1054099 h 1811866"/>
              <a:gd name="connsiteX4" fmla="*/ 3200400 w 5562600"/>
              <a:gd name="connsiteY4" fmla="*/ 1388533 h 1811866"/>
              <a:gd name="connsiteX5" fmla="*/ 4690533 w 5562600"/>
              <a:gd name="connsiteY5" fmla="*/ 952499 h 1811866"/>
              <a:gd name="connsiteX6" fmla="*/ 5562600 w 5562600"/>
              <a:gd name="connsiteY6" fmla="*/ 0 h 1811866"/>
              <a:gd name="connsiteX0" fmla="*/ 0 w 5456767"/>
              <a:gd name="connsiteY0" fmla="*/ 1684866 h 1684866"/>
              <a:gd name="connsiteX1" fmla="*/ 410633 w 5456767"/>
              <a:gd name="connsiteY1" fmla="*/ 1265766 h 1684866"/>
              <a:gd name="connsiteX2" fmla="*/ 1617133 w 5456767"/>
              <a:gd name="connsiteY2" fmla="*/ 1498600 h 1684866"/>
              <a:gd name="connsiteX3" fmla="*/ 2137833 w 5456767"/>
              <a:gd name="connsiteY3" fmla="*/ 927099 h 1684866"/>
              <a:gd name="connsiteX4" fmla="*/ 3200400 w 5456767"/>
              <a:gd name="connsiteY4" fmla="*/ 1261533 h 1684866"/>
              <a:gd name="connsiteX5" fmla="*/ 4690533 w 5456767"/>
              <a:gd name="connsiteY5" fmla="*/ 825499 h 1684866"/>
              <a:gd name="connsiteX6" fmla="*/ 5456767 w 5456767"/>
              <a:gd name="connsiteY6" fmla="*/ 0 h 1684866"/>
              <a:gd name="connsiteX0" fmla="*/ 0 w 5456767"/>
              <a:gd name="connsiteY0" fmla="*/ 1684866 h 1684866"/>
              <a:gd name="connsiteX1" fmla="*/ 410633 w 5456767"/>
              <a:gd name="connsiteY1" fmla="*/ 1265766 h 1684866"/>
              <a:gd name="connsiteX2" fmla="*/ 1617133 w 5456767"/>
              <a:gd name="connsiteY2" fmla="*/ 1498600 h 1684866"/>
              <a:gd name="connsiteX3" fmla="*/ 2137833 w 5456767"/>
              <a:gd name="connsiteY3" fmla="*/ 927099 h 1684866"/>
              <a:gd name="connsiteX4" fmla="*/ 3200400 w 5456767"/>
              <a:gd name="connsiteY4" fmla="*/ 1261533 h 1684866"/>
              <a:gd name="connsiteX5" fmla="*/ 5456767 w 5456767"/>
              <a:gd name="connsiteY5" fmla="*/ 0 h 1684866"/>
              <a:gd name="connsiteX0" fmla="*/ 0 w 5456767"/>
              <a:gd name="connsiteY0" fmla="*/ 1684866 h 1684866"/>
              <a:gd name="connsiteX1" fmla="*/ 410633 w 5456767"/>
              <a:gd name="connsiteY1" fmla="*/ 1265766 h 1684866"/>
              <a:gd name="connsiteX2" fmla="*/ 1617133 w 5456767"/>
              <a:gd name="connsiteY2" fmla="*/ 1498600 h 1684866"/>
              <a:gd name="connsiteX3" fmla="*/ 2137833 w 5456767"/>
              <a:gd name="connsiteY3" fmla="*/ 927099 h 1684866"/>
              <a:gd name="connsiteX4" fmla="*/ 3200400 w 5456767"/>
              <a:gd name="connsiteY4" fmla="*/ 1261533 h 1684866"/>
              <a:gd name="connsiteX5" fmla="*/ 5456767 w 5456767"/>
              <a:gd name="connsiteY5" fmla="*/ 0 h 1684866"/>
              <a:gd name="connsiteX0" fmla="*/ 0 w 5456767"/>
              <a:gd name="connsiteY0" fmla="*/ 1684866 h 1684866"/>
              <a:gd name="connsiteX1" fmla="*/ 410633 w 5456767"/>
              <a:gd name="connsiteY1" fmla="*/ 1265766 h 1684866"/>
              <a:gd name="connsiteX2" fmla="*/ 1617133 w 5456767"/>
              <a:gd name="connsiteY2" fmla="*/ 1498600 h 1684866"/>
              <a:gd name="connsiteX3" fmla="*/ 2137833 w 5456767"/>
              <a:gd name="connsiteY3" fmla="*/ 927099 h 1684866"/>
              <a:gd name="connsiteX4" fmla="*/ 3200400 w 5456767"/>
              <a:gd name="connsiteY4" fmla="*/ 1261533 h 1684866"/>
              <a:gd name="connsiteX5" fmla="*/ 5456767 w 5456767"/>
              <a:gd name="connsiteY5" fmla="*/ 0 h 1684866"/>
              <a:gd name="connsiteX0" fmla="*/ 0 w 5456767"/>
              <a:gd name="connsiteY0" fmla="*/ 1684866 h 1684866"/>
              <a:gd name="connsiteX1" fmla="*/ 410633 w 5456767"/>
              <a:gd name="connsiteY1" fmla="*/ 1265766 h 1684866"/>
              <a:gd name="connsiteX2" fmla="*/ 1617133 w 5456767"/>
              <a:gd name="connsiteY2" fmla="*/ 1498600 h 1684866"/>
              <a:gd name="connsiteX3" fmla="*/ 2137833 w 5456767"/>
              <a:gd name="connsiteY3" fmla="*/ 927099 h 1684866"/>
              <a:gd name="connsiteX4" fmla="*/ 3200400 w 5456767"/>
              <a:gd name="connsiteY4" fmla="*/ 1261533 h 1684866"/>
              <a:gd name="connsiteX5" fmla="*/ 3983567 w 5456767"/>
              <a:gd name="connsiteY5" fmla="*/ 1079499 h 1684866"/>
              <a:gd name="connsiteX6" fmla="*/ 5456767 w 5456767"/>
              <a:gd name="connsiteY6" fmla="*/ 0 h 1684866"/>
              <a:gd name="connsiteX0" fmla="*/ 0 w 5456767"/>
              <a:gd name="connsiteY0" fmla="*/ 1684866 h 1684866"/>
              <a:gd name="connsiteX1" fmla="*/ 410633 w 5456767"/>
              <a:gd name="connsiteY1" fmla="*/ 1265766 h 1684866"/>
              <a:gd name="connsiteX2" fmla="*/ 1617133 w 5456767"/>
              <a:gd name="connsiteY2" fmla="*/ 1498600 h 1684866"/>
              <a:gd name="connsiteX3" fmla="*/ 2137833 w 5456767"/>
              <a:gd name="connsiteY3" fmla="*/ 927099 h 1684866"/>
              <a:gd name="connsiteX4" fmla="*/ 3983567 w 5456767"/>
              <a:gd name="connsiteY4" fmla="*/ 1079499 h 1684866"/>
              <a:gd name="connsiteX5" fmla="*/ 5456767 w 5456767"/>
              <a:gd name="connsiteY5" fmla="*/ 0 h 1684866"/>
              <a:gd name="connsiteX0" fmla="*/ 0 w 5456767"/>
              <a:gd name="connsiteY0" fmla="*/ 1684866 h 1684866"/>
              <a:gd name="connsiteX1" fmla="*/ 410633 w 5456767"/>
              <a:gd name="connsiteY1" fmla="*/ 1265766 h 1684866"/>
              <a:gd name="connsiteX2" fmla="*/ 1617133 w 5456767"/>
              <a:gd name="connsiteY2" fmla="*/ 1498600 h 1684866"/>
              <a:gd name="connsiteX3" fmla="*/ 2137833 w 5456767"/>
              <a:gd name="connsiteY3" fmla="*/ 927099 h 1684866"/>
              <a:gd name="connsiteX4" fmla="*/ 3983567 w 5456767"/>
              <a:gd name="connsiteY4" fmla="*/ 1079499 h 1684866"/>
              <a:gd name="connsiteX5" fmla="*/ 5456767 w 5456767"/>
              <a:gd name="connsiteY5" fmla="*/ 0 h 1684866"/>
              <a:gd name="connsiteX0" fmla="*/ 0 w 4428067"/>
              <a:gd name="connsiteY0" fmla="*/ 1583266 h 1583266"/>
              <a:gd name="connsiteX1" fmla="*/ 410633 w 4428067"/>
              <a:gd name="connsiteY1" fmla="*/ 1164166 h 1583266"/>
              <a:gd name="connsiteX2" fmla="*/ 1617133 w 4428067"/>
              <a:gd name="connsiteY2" fmla="*/ 1397000 h 1583266"/>
              <a:gd name="connsiteX3" fmla="*/ 2137833 w 4428067"/>
              <a:gd name="connsiteY3" fmla="*/ 825499 h 1583266"/>
              <a:gd name="connsiteX4" fmla="*/ 3983567 w 4428067"/>
              <a:gd name="connsiteY4" fmla="*/ 977899 h 1583266"/>
              <a:gd name="connsiteX5" fmla="*/ 4428067 w 4428067"/>
              <a:gd name="connsiteY5" fmla="*/ 0 h 1583266"/>
              <a:gd name="connsiteX0" fmla="*/ 0 w 4428067"/>
              <a:gd name="connsiteY0" fmla="*/ 1583266 h 1583266"/>
              <a:gd name="connsiteX1" fmla="*/ 410633 w 4428067"/>
              <a:gd name="connsiteY1" fmla="*/ 1164166 h 1583266"/>
              <a:gd name="connsiteX2" fmla="*/ 1617133 w 4428067"/>
              <a:gd name="connsiteY2" fmla="*/ 1397000 h 1583266"/>
              <a:gd name="connsiteX3" fmla="*/ 2137833 w 4428067"/>
              <a:gd name="connsiteY3" fmla="*/ 825499 h 1583266"/>
              <a:gd name="connsiteX4" fmla="*/ 4066117 w 4428067"/>
              <a:gd name="connsiteY4" fmla="*/ 793749 h 1583266"/>
              <a:gd name="connsiteX5" fmla="*/ 4428067 w 4428067"/>
              <a:gd name="connsiteY5" fmla="*/ 0 h 1583266"/>
              <a:gd name="connsiteX0" fmla="*/ 0 w 4428067"/>
              <a:gd name="connsiteY0" fmla="*/ 1583266 h 1583266"/>
              <a:gd name="connsiteX1" fmla="*/ 410633 w 4428067"/>
              <a:gd name="connsiteY1" fmla="*/ 1164166 h 1583266"/>
              <a:gd name="connsiteX2" fmla="*/ 1570566 w 4428067"/>
              <a:gd name="connsiteY2" fmla="*/ 1299634 h 1583266"/>
              <a:gd name="connsiteX3" fmla="*/ 2137833 w 4428067"/>
              <a:gd name="connsiteY3" fmla="*/ 825499 h 1583266"/>
              <a:gd name="connsiteX4" fmla="*/ 4066117 w 4428067"/>
              <a:gd name="connsiteY4" fmla="*/ 793749 h 1583266"/>
              <a:gd name="connsiteX5" fmla="*/ 4428067 w 4428067"/>
              <a:gd name="connsiteY5" fmla="*/ 0 h 1583266"/>
              <a:gd name="connsiteX0" fmla="*/ 0 w 4428067"/>
              <a:gd name="connsiteY0" fmla="*/ 1583266 h 1583266"/>
              <a:gd name="connsiteX1" fmla="*/ 440266 w 4428067"/>
              <a:gd name="connsiteY1" fmla="*/ 1071032 h 1583266"/>
              <a:gd name="connsiteX2" fmla="*/ 1570566 w 4428067"/>
              <a:gd name="connsiteY2" fmla="*/ 1299634 h 1583266"/>
              <a:gd name="connsiteX3" fmla="*/ 2137833 w 4428067"/>
              <a:gd name="connsiteY3" fmla="*/ 825499 h 1583266"/>
              <a:gd name="connsiteX4" fmla="*/ 4066117 w 4428067"/>
              <a:gd name="connsiteY4" fmla="*/ 793749 h 1583266"/>
              <a:gd name="connsiteX5" fmla="*/ 4428067 w 4428067"/>
              <a:gd name="connsiteY5" fmla="*/ 0 h 1583266"/>
              <a:gd name="connsiteX0" fmla="*/ 0 w 4428067"/>
              <a:gd name="connsiteY0" fmla="*/ 1583266 h 1583266"/>
              <a:gd name="connsiteX1" fmla="*/ 440266 w 4428067"/>
              <a:gd name="connsiteY1" fmla="*/ 1071032 h 1583266"/>
              <a:gd name="connsiteX2" fmla="*/ 1570566 w 4428067"/>
              <a:gd name="connsiteY2" fmla="*/ 1299634 h 1583266"/>
              <a:gd name="connsiteX3" fmla="*/ 2004483 w 4428067"/>
              <a:gd name="connsiteY3" fmla="*/ 736599 h 1583266"/>
              <a:gd name="connsiteX4" fmla="*/ 4066117 w 4428067"/>
              <a:gd name="connsiteY4" fmla="*/ 793749 h 1583266"/>
              <a:gd name="connsiteX5" fmla="*/ 4428067 w 4428067"/>
              <a:gd name="connsiteY5" fmla="*/ 0 h 1583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28067" h="1583266">
                <a:moveTo>
                  <a:pt x="0" y="1583266"/>
                </a:moveTo>
                <a:cubicBezTo>
                  <a:pt x="135466" y="1431924"/>
                  <a:pt x="178505" y="1118304"/>
                  <a:pt x="440266" y="1071032"/>
                </a:cubicBezTo>
                <a:cubicBezTo>
                  <a:pt x="702027" y="1023760"/>
                  <a:pt x="1309863" y="1355373"/>
                  <a:pt x="1570566" y="1299634"/>
                </a:cubicBezTo>
                <a:cubicBezTo>
                  <a:pt x="1831269" y="1243895"/>
                  <a:pt x="1588558" y="820913"/>
                  <a:pt x="2004483" y="736599"/>
                </a:cubicBezTo>
                <a:cubicBezTo>
                  <a:pt x="2420408" y="652285"/>
                  <a:pt x="3182761" y="1291166"/>
                  <a:pt x="4066117" y="793749"/>
                </a:cubicBezTo>
                <a:cubicBezTo>
                  <a:pt x="4442178" y="583494"/>
                  <a:pt x="4182534" y="179916"/>
                  <a:pt x="4428067" y="0"/>
                </a:cubicBezTo>
              </a:path>
            </a:pathLst>
          </a:cu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0215695C-C07F-482F-B67F-BF0B14B226BC}"/>
              </a:ext>
            </a:extLst>
          </p:cNvPr>
          <p:cNvGrpSpPr/>
          <p:nvPr userDrawn="1"/>
        </p:nvGrpSpPr>
        <p:grpSpPr>
          <a:xfrm rot="5400000">
            <a:off x="-370522" y="934944"/>
            <a:ext cx="1673408" cy="418352"/>
            <a:chOff x="7279187" y="259142"/>
            <a:chExt cx="1068180" cy="267045"/>
          </a:xfrm>
          <a:solidFill>
            <a:schemeClr val="accent5"/>
          </a:solidFill>
        </p:grpSpPr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AADD9935-F7DD-4D8C-A62B-1F5B58992023}"/>
                </a:ext>
              </a:extLst>
            </p:cNvPr>
            <p:cNvSpPr/>
            <p:nvPr/>
          </p:nvSpPr>
          <p:spPr>
            <a:xfrm>
              <a:off x="7279187" y="259142"/>
              <a:ext cx="66761" cy="66761"/>
            </a:xfrm>
            <a:custGeom>
              <a:avLst/>
              <a:gdLst>
                <a:gd name="connsiteX0" fmla="*/ 47625 w 95250"/>
                <a:gd name="connsiteY0" fmla="*/ 95250 h 95250"/>
                <a:gd name="connsiteX1" fmla="*/ 47625 w 95250"/>
                <a:gd name="connsiteY1" fmla="*/ 95250 h 95250"/>
                <a:gd name="connsiteX2" fmla="*/ 0 w 95250"/>
                <a:gd name="connsiteY2" fmla="*/ 47625 h 95250"/>
                <a:gd name="connsiteX3" fmla="*/ 0 w 95250"/>
                <a:gd name="connsiteY3" fmla="*/ 47625 h 95250"/>
                <a:gd name="connsiteX4" fmla="*/ 47625 w 95250"/>
                <a:gd name="connsiteY4" fmla="*/ 0 h 95250"/>
                <a:gd name="connsiteX5" fmla="*/ 47625 w 95250"/>
                <a:gd name="connsiteY5" fmla="*/ 0 h 95250"/>
                <a:gd name="connsiteX6" fmla="*/ 95250 w 95250"/>
                <a:gd name="connsiteY6" fmla="*/ 47625 h 95250"/>
                <a:gd name="connsiteX7" fmla="*/ 95250 w 95250"/>
                <a:gd name="connsiteY7" fmla="*/ 47625 h 95250"/>
                <a:gd name="connsiteX8" fmla="*/ 47625 w 95250"/>
                <a:gd name="connsiteY8" fmla="*/ 95250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50" h="95250">
                  <a:moveTo>
                    <a:pt x="47625" y="95250"/>
                  </a:moveTo>
                  <a:lnTo>
                    <a:pt x="47625" y="95250"/>
                  </a:lnTo>
                  <a:cubicBezTo>
                    <a:pt x="21326" y="95250"/>
                    <a:pt x="0" y="73923"/>
                    <a:pt x="0" y="47625"/>
                  </a:cubicBezTo>
                  <a:lnTo>
                    <a:pt x="0" y="47625"/>
                  </a:lnTo>
                  <a:cubicBezTo>
                    <a:pt x="0" y="21327"/>
                    <a:pt x="21326" y="0"/>
                    <a:pt x="47625" y="0"/>
                  </a:cubicBezTo>
                  <a:lnTo>
                    <a:pt x="47625" y="0"/>
                  </a:lnTo>
                  <a:cubicBezTo>
                    <a:pt x="73924" y="0"/>
                    <a:pt x="95250" y="21327"/>
                    <a:pt x="95250" y="47625"/>
                  </a:cubicBezTo>
                  <a:lnTo>
                    <a:pt x="95250" y="47625"/>
                  </a:lnTo>
                  <a:cubicBezTo>
                    <a:pt x="95250" y="73923"/>
                    <a:pt x="73924" y="95250"/>
                    <a:pt x="47625" y="95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90650A19-B0D3-4D54-AEE2-6EAB0039650A}"/>
                </a:ext>
              </a:extLst>
            </p:cNvPr>
            <p:cNvSpPr/>
            <p:nvPr/>
          </p:nvSpPr>
          <p:spPr>
            <a:xfrm>
              <a:off x="7479471" y="259142"/>
              <a:ext cx="66761" cy="66761"/>
            </a:xfrm>
            <a:custGeom>
              <a:avLst/>
              <a:gdLst>
                <a:gd name="connsiteX0" fmla="*/ 47625 w 95250"/>
                <a:gd name="connsiteY0" fmla="*/ 95250 h 95250"/>
                <a:gd name="connsiteX1" fmla="*/ 47625 w 95250"/>
                <a:gd name="connsiteY1" fmla="*/ 95250 h 95250"/>
                <a:gd name="connsiteX2" fmla="*/ 0 w 95250"/>
                <a:gd name="connsiteY2" fmla="*/ 47625 h 95250"/>
                <a:gd name="connsiteX3" fmla="*/ 0 w 95250"/>
                <a:gd name="connsiteY3" fmla="*/ 47625 h 95250"/>
                <a:gd name="connsiteX4" fmla="*/ 47625 w 95250"/>
                <a:gd name="connsiteY4" fmla="*/ 0 h 95250"/>
                <a:gd name="connsiteX5" fmla="*/ 47625 w 95250"/>
                <a:gd name="connsiteY5" fmla="*/ 0 h 95250"/>
                <a:gd name="connsiteX6" fmla="*/ 95250 w 95250"/>
                <a:gd name="connsiteY6" fmla="*/ 47625 h 95250"/>
                <a:gd name="connsiteX7" fmla="*/ 95250 w 95250"/>
                <a:gd name="connsiteY7" fmla="*/ 47625 h 95250"/>
                <a:gd name="connsiteX8" fmla="*/ 47625 w 95250"/>
                <a:gd name="connsiteY8" fmla="*/ 95250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50" h="95250">
                  <a:moveTo>
                    <a:pt x="47625" y="95250"/>
                  </a:moveTo>
                  <a:lnTo>
                    <a:pt x="47625" y="95250"/>
                  </a:lnTo>
                  <a:cubicBezTo>
                    <a:pt x="21326" y="95250"/>
                    <a:pt x="0" y="73923"/>
                    <a:pt x="0" y="47625"/>
                  </a:cubicBezTo>
                  <a:lnTo>
                    <a:pt x="0" y="47625"/>
                  </a:lnTo>
                  <a:cubicBezTo>
                    <a:pt x="0" y="21327"/>
                    <a:pt x="21326" y="0"/>
                    <a:pt x="47625" y="0"/>
                  </a:cubicBezTo>
                  <a:lnTo>
                    <a:pt x="47625" y="0"/>
                  </a:lnTo>
                  <a:cubicBezTo>
                    <a:pt x="73923" y="0"/>
                    <a:pt x="95250" y="21327"/>
                    <a:pt x="95250" y="47625"/>
                  </a:cubicBezTo>
                  <a:lnTo>
                    <a:pt x="95250" y="47625"/>
                  </a:lnTo>
                  <a:cubicBezTo>
                    <a:pt x="95250" y="73923"/>
                    <a:pt x="73923" y="95250"/>
                    <a:pt x="47625" y="95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7CB63D4E-A448-4D6C-86FC-4C841F8636A9}"/>
                </a:ext>
              </a:extLst>
            </p:cNvPr>
            <p:cNvSpPr/>
            <p:nvPr/>
          </p:nvSpPr>
          <p:spPr>
            <a:xfrm>
              <a:off x="7679755" y="259142"/>
              <a:ext cx="66761" cy="66761"/>
            </a:xfrm>
            <a:custGeom>
              <a:avLst/>
              <a:gdLst>
                <a:gd name="connsiteX0" fmla="*/ 47625 w 95250"/>
                <a:gd name="connsiteY0" fmla="*/ 95250 h 95250"/>
                <a:gd name="connsiteX1" fmla="*/ 47625 w 95250"/>
                <a:gd name="connsiteY1" fmla="*/ 95250 h 95250"/>
                <a:gd name="connsiteX2" fmla="*/ 0 w 95250"/>
                <a:gd name="connsiteY2" fmla="*/ 47625 h 95250"/>
                <a:gd name="connsiteX3" fmla="*/ 0 w 95250"/>
                <a:gd name="connsiteY3" fmla="*/ 47625 h 95250"/>
                <a:gd name="connsiteX4" fmla="*/ 47625 w 95250"/>
                <a:gd name="connsiteY4" fmla="*/ 0 h 95250"/>
                <a:gd name="connsiteX5" fmla="*/ 47625 w 95250"/>
                <a:gd name="connsiteY5" fmla="*/ 0 h 95250"/>
                <a:gd name="connsiteX6" fmla="*/ 95250 w 95250"/>
                <a:gd name="connsiteY6" fmla="*/ 47625 h 95250"/>
                <a:gd name="connsiteX7" fmla="*/ 95250 w 95250"/>
                <a:gd name="connsiteY7" fmla="*/ 47625 h 95250"/>
                <a:gd name="connsiteX8" fmla="*/ 47625 w 95250"/>
                <a:gd name="connsiteY8" fmla="*/ 95250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50" h="95250">
                  <a:moveTo>
                    <a:pt x="47625" y="95250"/>
                  </a:moveTo>
                  <a:lnTo>
                    <a:pt x="47625" y="95250"/>
                  </a:lnTo>
                  <a:cubicBezTo>
                    <a:pt x="21327" y="95250"/>
                    <a:pt x="0" y="73923"/>
                    <a:pt x="0" y="47625"/>
                  </a:cubicBezTo>
                  <a:lnTo>
                    <a:pt x="0" y="47625"/>
                  </a:lnTo>
                  <a:cubicBezTo>
                    <a:pt x="0" y="21327"/>
                    <a:pt x="21327" y="0"/>
                    <a:pt x="47625" y="0"/>
                  </a:cubicBezTo>
                  <a:lnTo>
                    <a:pt x="47625" y="0"/>
                  </a:lnTo>
                  <a:cubicBezTo>
                    <a:pt x="73923" y="0"/>
                    <a:pt x="95250" y="21327"/>
                    <a:pt x="95250" y="47625"/>
                  </a:cubicBezTo>
                  <a:lnTo>
                    <a:pt x="95250" y="47625"/>
                  </a:lnTo>
                  <a:cubicBezTo>
                    <a:pt x="95250" y="73923"/>
                    <a:pt x="73923" y="95250"/>
                    <a:pt x="47625" y="95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D6EE4FF5-D451-40E1-8DAA-FF17E3D5A628}"/>
                </a:ext>
              </a:extLst>
            </p:cNvPr>
            <p:cNvSpPr/>
            <p:nvPr/>
          </p:nvSpPr>
          <p:spPr>
            <a:xfrm>
              <a:off x="7880038" y="259142"/>
              <a:ext cx="66761" cy="66761"/>
            </a:xfrm>
            <a:custGeom>
              <a:avLst/>
              <a:gdLst>
                <a:gd name="connsiteX0" fmla="*/ 47625 w 95250"/>
                <a:gd name="connsiteY0" fmla="*/ 95250 h 95250"/>
                <a:gd name="connsiteX1" fmla="*/ 47625 w 95250"/>
                <a:gd name="connsiteY1" fmla="*/ 95250 h 95250"/>
                <a:gd name="connsiteX2" fmla="*/ 0 w 95250"/>
                <a:gd name="connsiteY2" fmla="*/ 47625 h 95250"/>
                <a:gd name="connsiteX3" fmla="*/ 0 w 95250"/>
                <a:gd name="connsiteY3" fmla="*/ 47625 h 95250"/>
                <a:gd name="connsiteX4" fmla="*/ 47625 w 95250"/>
                <a:gd name="connsiteY4" fmla="*/ 0 h 95250"/>
                <a:gd name="connsiteX5" fmla="*/ 47625 w 95250"/>
                <a:gd name="connsiteY5" fmla="*/ 0 h 95250"/>
                <a:gd name="connsiteX6" fmla="*/ 95250 w 95250"/>
                <a:gd name="connsiteY6" fmla="*/ 47625 h 95250"/>
                <a:gd name="connsiteX7" fmla="*/ 95250 w 95250"/>
                <a:gd name="connsiteY7" fmla="*/ 47625 h 95250"/>
                <a:gd name="connsiteX8" fmla="*/ 47625 w 95250"/>
                <a:gd name="connsiteY8" fmla="*/ 95250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50" h="95250">
                  <a:moveTo>
                    <a:pt x="47625" y="95250"/>
                  </a:moveTo>
                  <a:lnTo>
                    <a:pt x="47625" y="95250"/>
                  </a:lnTo>
                  <a:cubicBezTo>
                    <a:pt x="21327" y="95250"/>
                    <a:pt x="0" y="73923"/>
                    <a:pt x="0" y="47625"/>
                  </a:cubicBezTo>
                  <a:lnTo>
                    <a:pt x="0" y="47625"/>
                  </a:lnTo>
                  <a:cubicBezTo>
                    <a:pt x="0" y="21327"/>
                    <a:pt x="21327" y="0"/>
                    <a:pt x="47625" y="0"/>
                  </a:cubicBezTo>
                  <a:lnTo>
                    <a:pt x="47625" y="0"/>
                  </a:lnTo>
                  <a:cubicBezTo>
                    <a:pt x="73923" y="0"/>
                    <a:pt x="95250" y="21327"/>
                    <a:pt x="95250" y="47625"/>
                  </a:cubicBezTo>
                  <a:lnTo>
                    <a:pt x="95250" y="47625"/>
                  </a:lnTo>
                  <a:cubicBezTo>
                    <a:pt x="95250" y="73923"/>
                    <a:pt x="73923" y="95250"/>
                    <a:pt x="47625" y="95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670ECA81-4519-4D97-BF79-88265C397A87}"/>
                </a:ext>
              </a:extLst>
            </p:cNvPr>
            <p:cNvSpPr/>
            <p:nvPr/>
          </p:nvSpPr>
          <p:spPr>
            <a:xfrm>
              <a:off x="8080322" y="259142"/>
              <a:ext cx="66761" cy="66761"/>
            </a:xfrm>
            <a:custGeom>
              <a:avLst/>
              <a:gdLst>
                <a:gd name="connsiteX0" fmla="*/ 47625 w 95250"/>
                <a:gd name="connsiteY0" fmla="*/ 95250 h 95250"/>
                <a:gd name="connsiteX1" fmla="*/ 47625 w 95250"/>
                <a:gd name="connsiteY1" fmla="*/ 95250 h 95250"/>
                <a:gd name="connsiteX2" fmla="*/ 0 w 95250"/>
                <a:gd name="connsiteY2" fmla="*/ 47625 h 95250"/>
                <a:gd name="connsiteX3" fmla="*/ 0 w 95250"/>
                <a:gd name="connsiteY3" fmla="*/ 47625 h 95250"/>
                <a:gd name="connsiteX4" fmla="*/ 47625 w 95250"/>
                <a:gd name="connsiteY4" fmla="*/ 0 h 95250"/>
                <a:gd name="connsiteX5" fmla="*/ 47625 w 95250"/>
                <a:gd name="connsiteY5" fmla="*/ 0 h 95250"/>
                <a:gd name="connsiteX6" fmla="*/ 95250 w 95250"/>
                <a:gd name="connsiteY6" fmla="*/ 47625 h 95250"/>
                <a:gd name="connsiteX7" fmla="*/ 95250 w 95250"/>
                <a:gd name="connsiteY7" fmla="*/ 47625 h 95250"/>
                <a:gd name="connsiteX8" fmla="*/ 47625 w 95250"/>
                <a:gd name="connsiteY8" fmla="*/ 95250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50" h="95250">
                  <a:moveTo>
                    <a:pt x="47625" y="95250"/>
                  </a:moveTo>
                  <a:lnTo>
                    <a:pt x="47625" y="95250"/>
                  </a:lnTo>
                  <a:cubicBezTo>
                    <a:pt x="21327" y="95250"/>
                    <a:pt x="0" y="73923"/>
                    <a:pt x="0" y="47625"/>
                  </a:cubicBezTo>
                  <a:lnTo>
                    <a:pt x="0" y="47625"/>
                  </a:lnTo>
                  <a:cubicBezTo>
                    <a:pt x="0" y="21327"/>
                    <a:pt x="21327" y="0"/>
                    <a:pt x="47625" y="0"/>
                  </a:cubicBezTo>
                  <a:lnTo>
                    <a:pt x="47625" y="0"/>
                  </a:lnTo>
                  <a:cubicBezTo>
                    <a:pt x="73923" y="0"/>
                    <a:pt x="95250" y="21327"/>
                    <a:pt x="95250" y="47625"/>
                  </a:cubicBezTo>
                  <a:lnTo>
                    <a:pt x="95250" y="47625"/>
                  </a:lnTo>
                  <a:cubicBezTo>
                    <a:pt x="95250" y="73923"/>
                    <a:pt x="73923" y="95250"/>
                    <a:pt x="47625" y="95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9FE6C572-7530-4516-B4C3-9717B4A5AE71}"/>
                </a:ext>
              </a:extLst>
            </p:cNvPr>
            <p:cNvSpPr/>
            <p:nvPr/>
          </p:nvSpPr>
          <p:spPr>
            <a:xfrm>
              <a:off x="8280606" y="259142"/>
              <a:ext cx="66761" cy="66761"/>
            </a:xfrm>
            <a:custGeom>
              <a:avLst/>
              <a:gdLst>
                <a:gd name="connsiteX0" fmla="*/ 47625 w 95250"/>
                <a:gd name="connsiteY0" fmla="*/ 95250 h 95250"/>
                <a:gd name="connsiteX1" fmla="*/ 47625 w 95250"/>
                <a:gd name="connsiteY1" fmla="*/ 95250 h 95250"/>
                <a:gd name="connsiteX2" fmla="*/ 0 w 95250"/>
                <a:gd name="connsiteY2" fmla="*/ 47625 h 95250"/>
                <a:gd name="connsiteX3" fmla="*/ 0 w 95250"/>
                <a:gd name="connsiteY3" fmla="*/ 47625 h 95250"/>
                <a:gd name="connsiteX4" fmla="*/ 47625 w 95250"/>
                <a:gd name="connsiteY4" fmla="*/ 0 h 95250"/>
                <a:gd name="connsiteX5" fmla="*/ 47625 w 95250"/>
                <a:gd name="connsiteY5" fmla="*/ 0 h 95250"/>
                <a:gd name="connsiteX6" fmla="*/ 95250 w 95250"/>
                <a:gd name="connsiteY6" fmla="*/ 47625 h 95250"/>
                <a:gd name="connsiteX7" fmla="*/ 95250 w 95250"/>
                <a:gd name="connsiteY7" fmla="*/ 47625 h 95250"/>
                <a:gd name="connsiteX8" fmla="*/ 47625 w 95250"/>
                <a:gd name="connsiteY8" fmla="*/ 95250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50" h="95250">
                  <a:moveTo>
                    <a:pt x="47625" y="95250"/>
                  </a:moveTo>
                  <a:lnTo>
                    <a:pt x="47625" y="95250"/>
                  </a:lnTo>
                  <a:cubicBezTo>
                    <a:pt x="21327" y="95250"/>
                    <a:pt x="0" y="73923"/>
                    <a:pt x="0" y="47625"/>
                  </a:cubicBezTo>
                  <a:lnTo>
                    <a:pt x="0" y="47625"/>
                  </a:lnTo>
                  <a:cubicBezTo>
                    <a:pt x="0" y="21327"/>
                    <a:pt x="21327" y="0"/>
                    <a:pt x="47625" y="0"/>
                  </a:cubicBezTo>
                  <a:lnTo>
                    <a:pt x="47625" y="0"/>
                  </a:lnTo>
                  <a:cubicBezTo>
                    <a:pt x="73923" y="0"/>
                    <a:pt x="95250" y="21327"/>
                    <a:pt x="95250" y="47625"/>
                  </a:cubicBezTo>
                  <a:lnTo>
                    <a:pt x="95250" y="47625"/>
                  </a:lnTo>
                  <a:cubicBezTo>
                    <a:pt x="95250" y="73923"/>
                    <a:pt x="73923" y="95250"/>
                    <a:pt x="47625" y="95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23580BDC-1ABC-4EBE-8380-58096D5A2D8E}"/>
                </a:ext>
              </a:extLst>
            </p:cNvPr>
            <p:cNvSpPr/>
            <p:nvPr/>
          </p:nvSpPr>
          <p:spPr>
            <a:xfrm>
              <a:off x="7279187" y="459426"/>
              <a:ext cx="66761" cy="66761"/>
            </a:xfrm>
            <a:custGeom>
              <a:avLst/>
              <a:gdLst>
                <a:gd name="connsiteX0" fmla="*/ 47625 w 95250"/>
                <a:gd name="connsiteY0" fmla="*/ 95250 h 95250"/>
                <a:gd name="connsiteX1" fmla="*/ 47625 w 95250"/>
                <a:gd name="connsiteY1" fmla="*/ 95250 h 95250"/>
                <a:gd name="connsiteX2" fmla="*/ 0 w 95250"/>
                <a:gd name="connsiteY2" fmla="*/ 47625 h 95250"/>
                <a:gd name="connsiteX3" fmla="*/ 0 w 95250"/>
                <a:gd name="connsiteY3" fmla="*/ 47625 h 95250"/>
                <a:gd name="connsiteX4" fmla="*/ 47625 w 95250"/>
                <a:gd name="connsiteY4" fmla="*/ 0 h 95250"/>
                <a:gd name="connsiteX5" fmla="*/ 47625 w 95250"/>
                <a:gd name="connsiteY5" fmla="*/ 0 h 95250"/>
                <a:gd name="connsiteX6" fmla="*/ 95250 w 95250"/>
                <a:gd name="connsiteY6" fmla="*/ 47625 h 95250"/>
                <a:gd name="connsiteX7" fmla="*/ 95250 w 95250"/>
                <a:gd name="connsiteY7" fmla="*/ 47625 h 95250"/>
                <a:gd name="connsiteX8" fmla="*/ 47625 w 95250"/>
                <a:gd name="connsiteY8" fmla="*/ 95250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50" h="95250">
                  <a:moveTo>
                    <a:pt x="47625" y="95250"/>
                  </a:moveTo>
                  <a:lnTo>
                    <a:pt x="47625" y="95250"/>
                  </a:lnTo>
                  <a:cubicBezTo>
                    <a:pt x="21326" y="95250"/>
                    <a:pt x="0" y="73923"/>
                    <a:pt x="0" y="47625"/>
                  </a:cubicBezTo>
                  <a:lnTo>
                    <a:pt x="0" y="47625"/>
                  </a:lnTo>
                  <a:cubicBezTo>
                    <a:pt x="0" y="21327"/>
                    <a:pt x="21326" y="0"/>
                    <a:pt x="47625" y="0"/>
                  </a:cubicBezTo>
                  <a:lnTo>
                    <a:pt x="47625" y="0"/>
                  </a:lnTo>
                  <a:cubicBezTo>
                    <a:pt x="73924" y="0"/>
                    <a:pt x="95250" y="21327"/>
                    <a:pt x="95250" y="47625"/>
                  </a:cubicBezTo>
                  <a:lnTo>
                    <a:pt x="95250" y="47625"/>
                  </a:lnTo>
                  <a:cubicBezTo>
                    <a:pt x="95250" y="73923"/>
                    <a:pt x="73924" y="95250"/>
                    <a:pt x="47625" y="95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E69F288A-E2CC-4C18-9E5C-9FB4A8FA7F09}"/>
                </a:ext>
              </a:extLst>
            </p:cNvPr>
            <p:cNvSpPr/>
            <p:nvPr/>
          </p:nvSpPr>
          <p:spPr>
            <a:xfrm>
              <a:off x="7479471" y="459426"/>
              <a:ext cx="66761" cy="66761"/>
            </a:xfrm>
            <a:custGeom>
              <a:avLst/>
              <a:gdLst>
                <a:gd name="connsiteX0" fmla="*/ 47625 w 95250"/>
                <a:gd name="connsiteY0" fmla="*/ 95250 h 95250"/>
                <a:gd name="connsiteX1" fmla="*/ 47625 w 95250"/>
                <a:gd name="connsiteY1" fmla="*/ 95250 h 95250"/>
                <a:gd name="connsiteX2" fmla="*/ 0 w 95250"/>
                <a:gd name="connsiteY2" fmla="*/ 47625 h 95250"/>
                <a:gd name="connsiteX3" fmla="*/ 0 w 95250"/>
                <a:gd name="connsiteY3" fmla="*/ 47625 h 95250"/>
                <a:gd name="connsiteX4" fmla="*/ 47625 w 95250"/>
                <a:gd name="connsiteY4" fmla="*/ 0 h 95250"/>
                <a:gd name="connsiteX5" fmla="*/ 47625 w 95250"/>
                <a:gd name="connsiteY5" fmla="*/ 0 h 95250"/>
                <a:gd name="connsiteX6" fmla="*/ 95250 w 95250"/>
                <a:gd name="connsiteY6" fmla="*/ 47625 h 95250"/>
                <a:gd name="connsiteX7" fmla="*/ 95250 w 95250"/>
                <a:gd name="connsiteY7" fmla="*/ 47625 h 95250"/>
                <a:gd name="connsiteX8" fmla="*/ 47625 w 95250"/>
                <a:gd name="connsiteY8" fmla="*/ 95250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50" h="95250">
                  <a:moveTo>
                    <a:pt x="47625" y="95250"/>
                  </a:moveTo>
                  <a:lnTo>
                    <a:pt x="47625" y="95250"/>
                  </a:lnTo>
                  <a:cubicBezTo>
                    <a:pt x="21326" y="95250"/>
                    <a:pt x="0" y="73923"/>
                    <a:pt x="0" y="47625"/>
                  </a:cubicBezTo>
                  <a:lnTo>
                    <a:pt x="0" y="47625"/>
                  </a:lnTo>
                  <a:cubicBezTo>
                    <a:pt x="0" y="21327"/>
                    <a:pt x="21326" y="0"/>
                    <a:pt x="47625" y="0"/>
                  </a:cubicBezTo>
                  <a:lnTo>
                    <a:pt x="47625" y="0"/>
                  </a:lnTo>
                  <a:cubicBezTo>
                    <a:pt x="73923" y="0"/>
                    <a:pt x="95250" y="21327"/>
                    <a:pt x="95250" y="47625"/>
                  </a:cubicBezTo>
                  <a:lnTo>
                    <a:pt x="95250" y="47625"/>
                  </a:lnTo>
                  <a:cubicBezTo>
                    <a:pt x="95250" y="73923"/>
                    <a:pt x="73923" y="95250"/>
                    <a:pt x="47625" y="95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AB8E2B00-594C-4CA2-8CBB-8F270CD223D9}"/>
                </a:ext>
              </a:extLst>
            </p:cNvPr>
            <p:cNvSpPr/>
            <p:nvPr/>
          </p:nvSpPr>
          <p:spPr>
            <a:xfrm>
              <a:off x="7679755" y="459426"/>
              <a:ext cx="66761" cy="66761"/>
            </a:xfrm>
            <a:custGeom>
              <a:avLst/>
              <a:gdLst>
                <a:gd name="connsiteX0" fmla="*/ 47625 w 95250"/>
                <a:gd name="connsiteY0" fmla="*/ 95250 h 95250"/>
                <a:gd name="connsiteX1" fmla="*/ 47625 w 95250"/>
                <a:gd name="connsiteY1" fmla="*/ 95250 h 95250"/>
                <a:gd name="connsiteX2" fmla="*/ 0 w 95250"/>
                <a:gd name="connsiteY2" fmla="*/ 47625 h 95250"/>
                <a:gd name="connsiteX3" fmla="*/ 0 w 95250"/>
                <a:gd name="connsiteY3" fmla="*/ 47625 h 95250"/>
                <a:gd name="connsiteX4" fmla="*/ 47625 w 95250"/>
                <a:gd name="connsiteY4" fmla="*/ 0 h 95250"/>
                <a:gd name="connsiteX5" fmla="*/ 47625 w 95250"/>
                <a:gd name="connsiteY5" fmla="*/ 0 h 95250"/>
                <a:gd name="connsiteX6" fmla="*/ 95250 w 95250"/>
                <a:gd name="connsiteY6" fmla="*/ 47625 h 95250"/>
                <a:gd name="connsiteX7" fmla="*/ 95250 w 95250"/>
                <a:gd name="connsiteY7" fmla="*/ 47625 h 95250"/>
                <a:gd name="connsiteX8" fmla="*/ 47625 w 95250"/>
                <a:gd name="connsiteY8" fmla="*/ 95250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50" h="95250">
                  <a:moveTo>
                    <a:pt x="47625" y="95250"/>
                  </a:moveTo>
                  <a:lnTo>
                    <a:pt x="47625" y="95250"/>
                  </a:lnTo>
                  <a:cubicBezTo>
                    <a:pt x="21327" y="95250"/>
                    <a:pt x="0" y="73923"/>
                    <a:pt x="0" y="47625"/>
                  </a:cubicBezTo>
                  <a:lnTo>
                    <a:pt x="0" y="47625"/>
                  </a:lnTo>
                  <a:cubicBezTo>
                    <a:pt x="0" y="21327"/>
                    <a:pt x="21327" y="0"/>
                    <a:pt x="47625" y="0"/>
                  </a:cubicBezTo>
                  <a:lnTo>
                    <a:pt x="47625" y="0"/>
                  </a:lnTo>
                  <a:cubicBezTo>
                    <a:pt x="73923" y="0"/>
                    <a:pt x="95250" y="21327"/>
                    <a:pt x="95250" y="47625"/>
                  </a:cubicBezTo>
                  <a:lnTo>
                    <a:pt x="95250" y="47625"/>
                  </a:lnTo>
                  <a:cubicBezTo>
                    <a:pt x="95250" y="73923"/>
                    <a:pt x="73923" y="95250"/>
                    <a:pt x="47625" y="95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40D2DF98-7EA5-4779-802C-133A190E18C6}"/>
                </a:ext>
              </a:extLst>
            </p:cNvPr>
            <p:cNvSpPr/>
            <p:nvPr/>
          </p:nvSpPr>
          <p:spPr>
            <a:xfrm>
              <a:off x="7880038" y="459426"/>
              <a:ext cx="66761" cy="66761"/>
            </a:xfrm>
            <a:custGeom>
              <a:avLst/>
              <a:gdLst>
                <a:gd name="connsiteX0" fmla="*/ 47625 w 95250"/>
                <a:gd name="connsiteY0" fmla="*/ 95250 h 95250"/>
                <a:gd name="connsiteX1" fmla="*/ 47625 w 95250"/>
                <a:gd name="connsiteY1" fmla="*/ 95250 h 95250"/>
                <a:gd name="connsiteX2" fmla="*/ 0 w 95250"/>
                <a:gd name="connsiteY2" fmla="*/ 47625 h 95250"/>
                <a:gd name="connsiteX3" fmla="*/ 0 w 95250"/>
                <a:gd name="connsiteY3" fmla="*/ 47625 h 95250"/>
                <a:gd name="connsiteX4" fmla="*/ 47625 w 95250"/>
                <a:gd name="connsiteY4" fmla="*/ 0 h 95250"/>
                <a:gd name="connsiteX5" fmla="*/ 47625 w 95250"/>
                <a:gd name="connsiteY5" fmla="*/ 0 h 95250"/>
                <a:gd name="connsiteX6" fmla="*/ 95250 w 95250"/>
                <a:gd name="connsiteY6" fmla="*/ 47625 h 95250"/>
                <a:gd name="connsiteX7" fmla="*/ 95250 w 95250"/>
                <a:gd name="connsiteY7" fmla="*/ 47625 h 95250"/>
                <a:gd name="connsiteX8" fmla="*/ 47625 w 95250"/>
                <a:gd name="connsiteY8" fmla="*/ 95250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50" h="95250">
                  <a:moveTo>
                    <a:pt x="47625" y="95250"/>
                  </a:moveTo>
                  <a:lnTo>
                    <a:pt x="47625" y="95250"/>
                  </a:lnTo>
                  <a:cubicBezTo>
                    <a:pt x="21327" y="95250"/>
                    <a:pt x="0" y="73923"/>
                    <a:pt x="0" y="47625"/>
                  </a:cubicBezTo>
                  <a:lnTo>
                    <a:pt x="0" y="47625"/>
                  </a:lnTo>
                  <a:cubicBezTo>
                    <a:pt x="0" y="21327"/>
                    <a:pt x="21327" y="0"/>
                    <a:pt x="47625" y="0"/>
                  </a:cubicBezTo>
                  <a:lnTo>
                    <a:pt x="47625" y="0"/>
                  </a:lnTo>
                  <a:cubicBezTo>
                    <a:pt x="73923" y="0"/>
                    <a:pt x="95250" y="21327"/>
                    <a:pt x="95250" y="47625"/>
                  </a:cubicBezTo>
                  <a:lnTo>
                    <a:pt x="95250" y="47625"/>
                  </a:lnTo>
                  <a:cubicBezTo>
                    <a:pt x="95250" y="73923"/>
                    <a:pt x="73923" y="95250"/>
                    <a:pt x="47625" y="95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9193C369-3907-4FC5-9607-A50C264A849E}"/>
                </a:ext>
              </a:extLst>
            </p:cNvPr>
            <p:cNvSpPr/>
            <p:nvPr/>
          </p:nvSpPr>
          <p:spPr>
            <a:xfrm>
              <a:off x="8080322" y="459426"/>
              <a:ext cx="66761" cy="66761"/>
            </a:xfrm>
            <a:custGeom>
              <a:avLst/>
              <a:gdLst>
                <a:gd name="connsiteX0" fmla="*/ 47625 w 95250"/>
                <a:gd name="connsiteY0" fmla="*/ 95250 h 95250"/>
                <a:gd name="connsiteX1" fmla="*/ 47625 w 95250"/>
                <a:gd name="connsiteY1" fmla="*/ 95250 h 95250"/>
                <a:gd name="connsiteX2" fmla="*/ 0 w 95250"/>
                <a:gd name="connsiteY2" fmla="*/ 47625 h 95250"/>
                <a:gd name="connsiteX3" fmla="*/ 0 w 95250"/>
                <a:gd name="connsiteY3" fmla="*/ 47625 h 95250"/>
                <a:gd name="connsiteX4" fmla="*/ 47625 w 95250"/>
                <a:gd name="connsiteY4" fmla="*/ 0 h 95250"/>
                <a:gd name="connsiteX5" fmla="*/ 47625 w 95250"/>
                <a:gd name="connsiteY5" fmla="*/ 0 h 95250"/>
                <a:gd name="connsiteX6" fmla="*/ 95250 w 95250"/>
                <a:gd name="connsiteY6" fmla="*/ 47625 h 95250"/>
                <a:gd name="connsiteX7" fmla="*/ 95250 w 95250"/>
                <a:gd name="connsiteY7" fmla="*/ 47625 h 95250"/>
                <a:gd name="connsiteX8" fmla="*/ 47625 w 95250"/>
                <a:gd name="connsiteY8" fmla="*/ 95250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50" h="95250">
                  <a:moveTo>
                    <a:pt x="47625" y="95250"/>
                  </a:moveTo>
                  <a:lnTo>
                    <a:pt x="47625" y="95250"/>
                  </a:lnTo>
                  <a:cubicBezTo>
                    <a:pt x="21327" y="95250"/>
                    <a:pt x="0" y="73923"/>
                    <a:pt x="0" y="47625"/>
                  </a:cubicBezTo>
                  <a:lnTo>
                    <a:pt x="0" y="47625"/>
                  </a:lnTo>
                  <a:cubicBezTo>
                    <a:pt x="0" y="21327"/>
                    <a:pt x="21327" y="0"/>
                    <a:pt x="47625" y="0"/>
                  </a:cubicBezTo>
                  <a:lnTo>
                    <a:pt x="47625" y="0"/>
                  </a:lnTo>
                  <a:cubicBezTo>
                    <a:pt x="73923" y="0"/>
                    <a:pt x="95250" y="21327"/>
                    <a:pt x="95250" y="47625"/>
                  </a:cubicBezTo>
                  <a:lnTo>
                    <a:pt x="95250" y="47625"/>
                  </a:lnTo>
                  <a:cubicBezTo>
                    <a:pt x="95250" y="73923"/>
                    <a:pt x="73923" y="95250"/>
                    <a:pt x="47625" y="95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379465AB-67FE-4926-A8D4-C8E9BFFF2479}"/>
                </a:ext>
              </a:extLst>
            </p:cNvPr>
            <p:cNvSpPr/>
            <p:nvPr/>
          </p:nvSpPr>
          <p:spPr>
            <a:xfrm>
              <a:off x="8280606" y="459426"/>
              <a:ext cx="66761" cy="66761"/>
            </a:xfrm>
            <a:custGeom>
              <a:avLst/>
              <a:gdLst>
                <a:gd name="connsiteX0" fmla="*/ 47625 w 95250"/>
                <a:gd name="connsiteY0" fmla="*/ 95250 h 95250"/>
                <a:gd name="connsiteX1" fmla="*/ 47625 w 95250"/>
                <a:gd name="connsiteY1" fmla="*/ 95250 h 95250"/>
                <a:gd name="connsiteX2" fmla="*/ 0 w 95250"/>
                <a:gd name="connsiteY2" fmla="*/ 47625 h 95250"/>
                <a:gd name="connsiteX3" fmla="*/ 0 w 95250"/>
                <a:gd name="connsiteY3" fmla="*/ 47625 h 95250"/>
                <a:gd name="connsiteX4" fmla="*/ 47625 w 95250"/>
                <a:gd name="connsiteY4" fmla="*/ 0 h 95250"/>
                <a:gd name="connsiteX5" fmla="*/ 47625 w 95250"/>
                <a:gd name="connsiteY5" fmla="*/ 0 h 95250"/>
                <a:gd name="connsiteX6" fmla="*/ 95250 w 95250"/>
                <a:gd name="connsiteY6" fmla="*/ 47625 h 95250"/>
                <a:gd name="connsiteX7" fmla="*/ 95250 w 95250"/>
                <a:gd name="connsiteY7" fmla="*/ 47625 h 95250"/>
                <a:gd name="connsiteX8" fmla="*/ 47625 w 95250"/>
                <a:gd name="connsiteY8" fmla="*/ 95250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50" h="95250">
                  <a:moveTo>
                    <a:pt x="47625" y="95250"/>
                  </a:moveTo>
                  <a:lnTo>
                    <a:pt x="47625" y="95250"/>
                  </a:lnTo>
                  <a:cubicBezTo>
                    <a:pt x="21327" y="95250"/>
                    <a:pt x="0" y="73923"/>
                    <a:pt x="0" y="47625"/>
                  </a:cubicBezTo>
                  <a:lnTo>
                    <a:pt x="0" y="47625"/>
                  </a:lnTo>
                  <a:cubicBezTo>
                    <a:pt x="0" y="21327"/>
                    <a:pt x="21327" y="0"/>
                    <a:pt x="47625" y="0"/>
                  </a:cubicBezTo>
                  <a:lnTo>
                    <a:pt x="47625" y="0"/>
                  </a:lnTo>
                  <a:cubicBezTo>
                    <a:pt x="73923" y="0"/>
                    <a:pt x="95250" y="21327"/>
                    <a:pt x="95250" y="47625"/>
                  </a:cubicBezTo>
                  <a:lnTo>
                    <a:pt x="95250" y="47625"/>
                  </a:lnTo>
                  <a:cubicBezTo>
                    <a:pt x="95250" y="73923"/>
                    <a:pt x="73923" y="95250"/>
                    <a:pt x="47625" y="95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327752FF-6750-499E-B1FF-89288AEA7989}"/>
              </a:ext>
            </a:extLst>
          </p:cNvPr>
          <p:cNvGrpSpPr/>
          <p:nvPr userDrawn="1"/>
        </p:nvGrpSpPr>
        <p:grpSpPr>
          <a:xfrm>
            <a:off x="8290562" y="3732962"/>
            <a:ext cx="4085138" cy="3309556"/>
            <a:chOff x="1461549" y="2840198"/>
            <a:chExt cx="1656226" cy="1341784"/>
          </a:xfrm>
          <a:solidFill>
            <a:schemeClr val="bg1">
              <a:alpha val="29000"/>
            </a:schemeClr>
          </a:solidFill>
        </p:grpSpPr>
        <p:sp>
          <p:nvSpPr>
            <p:cNvPr id="63" name="Graphic 4" descr="Four organic shapes">
              <a:extLst>
                <a:ext uri="{FF2B5EF4-FFF2-40B4-BE49-F238E27FC236}">
                  <a16:creationId xmlns:a16="http://schemas.microsoft.com/office/drawing/2014/main" id="{1A5C72D3-ECFE-459C-B4C8-B2645F1C2953}"/>
                </a:ext>
              </a:extLst>
            </p:cNvPr>
            <p:cNvSpPr/>
            <p:nvPr/>
          </p:nvSpPr>
          <p:spPr>
            <a:xfrm>
              <a:off x="1461549" y="3404635"/>
              <a:ext cx="885158" cy="777347"/>
            </a:xfrm>
            <a:custGeom>
              <a:avLst/>
              <a:gdLst>
                <a:gd name="connsiteX0" fmla="*/ 616447 w 885158"/>
                <a:gd name="connsiteY0" fmla="*/ 2835 h 777347"/>
                <a:gd name="connsiteX1" fmla="*/ 0 w 885158"/>
                <a:gd name="connsiteY1" fmla="*/ 366380 h 777347"/>
                <a:gd name="connsiteX2" fmla="*/ 363549 w 885158"/>
                <a:gd name="connsiteY2" fmla="*/ 777347 h 777347"/>
                <a:gd name="connsiteX3" fmla="*/ 885159 w 885158"/>
                <a:gd name="connsiteY3" fmla="*/ 366380 h 777347"/>
                <a:gd name="connsiteX4" fmla="*/ 616447 w 885158"/>
                <a:gd name="connsiteY4" fmla="*/ 2835 h 777347"/>
                <a:gd name="connsiteX5" fmla="*/ 607488 w 885158"/>
                <a:gd name="connsiteY5" fmla="*/ 643162 h 777347"/>
                <a:gd name="connsiteX6" fmla="*/ 180747 w 885158"/>
                <a:gd name="connsiteY6" fmla="*/ 538175 h 777347"/>
                <a:gd name="connsiteX7" fmla="*/ 206822 w 885158"/>
                <a:gd name="connsiteY7" fmla="*/ 284643 h 777347"/>
                <a:gd name="connsiteX8" fmla="*/ 688305 w 885158"/>
                <a:gd name="connsiteY8" fmla="*/ 278975 h 777347"/>
                <a:gd name="connsiteX9" fmla="*/ 607488 w 885158"/>
                <a:gd name="connsiteY9" fmla="*/ 643162 h 777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85158" h="777347">
                  <a:moveTo>
                    <a:pt x="616447" y="2835"/>
                  </a:moveTo>
                  <a:cubicBezTo>
                    <a:pt x="355635" y="-20877"/>
                    <a:pt x="0" y="104491"/>
                    <a:pt x="0" y="366380"/>
                  </a:cubicBezTo>
                  <a:cubicBezTo>
                    <a:pt x="0" y="628269"/>
                    <a:pt x="101656" y="777347"/>
                    <a:pt x="363549" y="777347"/>
                  </a:cubicBezTo>
                  <a:cubicBezTo>
                    <a:pt x="625442" y="777347"/>
                    <a:pt x="885159" y="628269"/>
                    <a:pt x="885159" y="366380"/>
                  </a:cubicBezTo>
                  <a:cubicBezTo>
                    <a:pt x="885159" y="104491"/>
                    <a:pt x="790321" y="18640"/>
                    <a:pt x="616447" y="2835"/>
                  </a:cubicBezTo>
                  <a:close/>
                  <a:moveTo>
                    <a:pt x="607488" y="643162"/>
                  </a:moveTo>
                  <a:cubicBezTo>
                    <a:pt x="487745" y="696154"/>
                    <a:pt x="276626" y="627361"/>
                    <a:pt x="180747" y="538175"/>
                  </a:cubicBezTo>
                  <a:cubicBezTo>
                    <a:pt x="92606" y="456188"/>
                    <a:pt x="126494" y="337478"/>
                    <a:pt x="206822" y="284643"/>
                  </a:cubicBezTo>
                  <a:cubicBezTo>
                    <a:pt x="316224" y="212687"/>
                    <a:pt x="598744" y="76619"/>
                    <a:pt x="688305" y="278975"/>
                  </a:cubicBezTo>
                  <a:cubicBezTo>
                    <a:pt x="741298" y="398717"/>
                    <a:pt x="727227" y="590169"/>
                    <a:pt x="607488" y="643162"/>
                  </a:cubicBezTo>
                  <a:close/>
                </a:path>
              </a:pathLst>
            </a:custGeom>
            <a:solidFill>
              <a:schemeClr val="bg1">
                <a:lumMod val="95000"/>
                <a:alpha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64" name="Graphic 4" descr="Four organic shapes">
              <a:extLst>
                <a:ext uri="{FF2B5EF4-FFF2-40B4-BE49-F238E27FC236}">
                  <a16:creationId xmlns:a16="http://schemas.microsoft.com/office/drawing/2014/main" id="{012C59BF-20C6-4B39-9795-E744C83B05CD}"/>
                </a:ext>
              </a:extLst>
            </p:cNvPr>
            <p:cNvSpPr/>
            <p:nvPr/>
          </p:nvSpPr>
          <p:spPr>
            <a:xfrm>
              <a:off x="2023137" y="2840198"/>
              <a:ext cx="717827" cy="638587"/>
            </a:xfrm>
            <a:custGeom>
              <a:avLst/>
              <a:gdLst>
                <a:gd name="connsiteX0" fmla="*/ 633277 w 717827"/>
                <a:gd name="connsiteY0" fmla="*/ 161510 h 638587"/>
                <a:gd name="connsiteX1" fmla="*/ 125582 w 717827"/>
                <a:gd name="connsiteY1" fmla="*/ 70822 h 638587"/>
                <a:gd name="connsiteX2" fmla="*/ 53227 w 717827"/>
                <a:gd name="connsiteY2" fmla="*/ 414385 h 638587"/>
                <a:gd name="connsiteX3" fmla="*/ 582340 w 717827"/>
                <a:gd name="connsiteY3" fmla="*/ 584592 h 638587"/>
                <a:gd name="connsiteX4" fmla="*/ 633277 w 717827"/>
                <a:gd name="connsiteY4" fmla="*/ 161510 h 638587"/>
                <a:gd name="connsiteX5" fmla="*/ 474171 w 717827"/>
                <a:gd name="connsiteY5" fmla="*/ 386373 h 638587"/>
                <a:gd name="connsiteX6" fmla="*/ 352166 w 717827"/>
                <a:gd name="connsiteY6" fmla="*/ 474259 h 638587"/>
                <a:gd name="connsiteX7" fmla="*/ 160930 w 717827"/>
                <a:gd name="connsiteY7" fmla="*/ 264188 h 638587"/>
                <a:gd name="connsiteX8" fmla="*/ 353180 w 717827"/>
                <a:gd name="connsiteY8" fmla="*/ 157064 h 638587"/>
                <a:gd name="connsiteX9" fmla="*/ 474171 w 717827"/>
                <a:gd name="connsiteY9" fmla="*/ 386373 h 638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17827" h="638587">
                  <a:moveTo>
                    <a:pt x="633277" y="161510"/>
                  </a:moveTo>
                  <a:cubicBezTo>
                    <a:pt x="498137" y="9500"/>
                    <a:pt x="277588" y="-64319"/>
                    <a:pt x="125582" y="70822"/>
                  </a:cubicBezTo>
                  <a:cubicBezTo>
                    <a:pt x="-26424" y="205962"/>
                    <a:pt x="-27317" y="305313"/>
                    <a:pt x="53227" y="414385"/>
                  </a:cubicBezTo>
                  <a:cubicBezTo>
                    <a:pt x="174049" y="578004"/>
                    <a:pt x="430330" y="719732"/>
                    <a:pt x="582340" y="584592"/>
                  </a:cubicBezTo>
                  <a:cubicBezTo>
                    <a:pt x="734346" y="449451"/>
                    <a:pt x="768418" y="313520"/>
                    <a:pt x="633277" y="161510"/>
                  </a:cubicBezTo>
                  <a:close/>
                  <a:moveTo>
                    <a:pt x="474171" y="386373"/>
                  </a:moveTo>
                  <a:cubicBezTo>
                    <a:pt x="472574" y="457373"/>
                    <a:pt x="406951" y="488964"/>
                    <a:pt x="352166" y="474259"/>
                  </a:cubicBezTo>
                  <a:cubicBezTo>
                    <a:pt x="277557" y="454230"/>
                    <a:pt x="106814" y="382999"/>
                    <a:pt x="160930" y="264188"/>
                  </a:cubicBezTo>
                  <a:cubicBezTo>
                    <a:pt x="192950" y="193883"/>
                    <a:pt x="282876" y="125039"/>
                    <a:pt x="353180" y="157064"/>
                  </a:cubicBezTo>
                  <a:cubicBezTo>
                    <a:pt x="423484" y="189085"/>
                    <a:pt x="475909" y="309140"/>
                    <a:pt x="474171" y="386373"/>
                  </a:cubicBezTo>
                  <a:close/>
                </a:path>
              </a:pathLst>
            </a:custGeom>
            <a:solidFill>
              <a:schemeClr val="bg1">
                <a:lumMod val="95000"/>
                <a:alpha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65" name="Graphic 4" descr="Four organic shapes">
              <a:extLst>
                <a:ext uri="{FF2B5EF4-FFF2-40B4-BE49-F238E27FC236}">
                  <a16:creationId xmlns:a16="http://schemas.microsoft.com/office/drawing/2014/main" id="{FCD46A95-0DE8-4AC4-AFC2-45D36AD05B60}"/>
                </a:ext>
              </a:extLst>
            </p:cNvPr>
            <p:cNvSpPr/>
            <p:nvPr/>
          </p:nvSpPr>
          <p:spPr>
            <a:xfrm>
              <a:off x="1654900" y="3052769"/>
              <a:ext cx="336387" cy="313369"/>
            </a:xfrm>
            <a:custGeom>
              <a:avLst/>
              <a:gdLst>
                <a:gd name="connsiteX0" fmla="*/ 14133 w 336387"/>
                <a:gd name="connsiteY0" fmla="*/ 91070 h 313369"/>
                <a:gd name="connsiteX1" fmla="*/ 257763 w 336387"/>
                <a:gd name="connsiteY1" fmla="*/ 2382 h 313369"/>
                <a:gd name="connsiteX2" fmla="*/ 328247 w 336387"/>
                <a:gd name="connsiteY2" fmla="*/ 135201 h 313369"/>
                <a:gd name="connsiteX3" fmla="*/ 94132 w 336387"/>
                <a:gd name="connsiteY3" fmla="*/ 296100 h 313369"/>
                <a:gd name="connsiteX4" fmla="*/ 14133 w 336387"/>
                <a:gd name="connsiteY4" fmla="*/ 91070 h 31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387" h="313369">
                  <a:moveTo>
                    <a:pt x="14133" y="91070"/>
                  </a:moveTo>
                  <a:cubicBezTo>
                    <a:pt x="55414" y="25776"/>
                    <a:pt x="181482" y="-9842"/>
                    <a:pt x="257763" y="2382"/>
                  </a:cubicBezTo>
                  <a:cubicBezTo>
                    <a:pt x="327887" y="13619"/>
                    <a:pt x="350268" y="82929"/>
                    <a:pt x="328247" y="135201"/>
                  </a:cubicBezTo>
                  <a:cubicBezTo>
                    <a:pt x="298262" y="206394"/>
                    <a:pt x="204481" y="365864"/>
                    <a:pt x="94132" y="296100"/>
                  </a:cubicBezTo>
                  <a:cubicBezTo>
                    <a:pt x="28830" y="254814"/>
                    <a:pt x="-27149" y="156364"/>
                    <a:pt x="14133" y="91070"/>
                  </a:cubicBezTo>
                  <a:close/>
                </a:path>
              </a:pathLst>
            </a:custGeom>
            <a:solidFill>
              <a:schemeClr val="bg1">
                <a:lumMod val="95000"/>
                <a:alpha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66" name="Graphic 4" descr="Four organic shapes">
              <a:extLst>
                <a:ext uri="{FF2B5EF4-FFF2-40B4-BE49-F238E27FC236}">
                  <a16:creationId xmlns:a16="http://schemas.microsoft.com/office/drawing/2014/main" id="{12A47FB5-F8E9-496A-BE85-FDE4AAF62E3E}"/>
                </a:ext>
              </a:extLst>
            </p:cNvPr>
            <p:cNvSpPr/>
            <p:nvPr/>
          </p:nvSpPr>
          <p:spPr>
            <a:xfrm>
              <a:off x="2402182" y="3487676"/>
              <a:ext cx="715593" cy="642233"/>
            </a:xfrm>
            <a:custGeom>
              <a:avLst/>
              <a:gdLst>
                <a:gd name="connsiteX0" fmla="*/ 666358 w 715593"/>
                <a:gd name="connsiteY0" fmla="*/ 235619 h 642233"/>
                <a:gd name="connsiteX1" fmla="*/ 142561 w 715593"/>
                <a:gd name="connsiteY1" fmla="*/ 49702 h 642233"/>
                <a:gd name="connsiteX2" fmla="*/ 79020 w 715593"/>
                <a:gd name="connsiteY2" fmla="*/ 471073 h 642233"/>
                <a:gd name="connsiteX3" fmla="*/ 583784 w 715593"/>
                <a:gd name="connsiteY3" fmla="*/ 576870 h 642233"/>
                <a:gd name="connsiteX4" fmla="*/ 666358 w 715593"/>
                <a:gd name="connsiteY4" fmla="*/ 235619 h 642233"/>
                <a:gd name="connsiteX5" fmla="*/ 346901 w 715593"/>
                <a:gd name="connsiteY5" fmla="*/ 142895 h 642233"/>
                <a:gd name="connsiteX6" fmla="*/ 388105 w 715593"/>
                <a:gd name="connsiteY6" fmla="*/ 380134 h 642233"/>
                <a:gd name="connsiteX7" fmla="*/ 255191 w 715593"/>
                <a:gd name="connsiteY7" fmla="*/ 422840 h 642233"/>
                <a:gd name="connsiteX8" fmla="*/ 146439 w 715593"/>
                <a:gd name="connsiteY8" fmla="*/ 182482 h 642233"/>
                <a:gd name="connsiteX9" fmla="*/ 346901 w 715593"/>
                <a:gd name="connsiteY9" fmla="*/ 142895 h 642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15593" h="642233">
                  <a:moveTo>
                    <a:pt x="666358" y="235619"/>
                  </a:moveTo>
                  <a:cubicBezTo>
                    <a:pt x="550471" y="68470"/>
                    <a:pt x="298532" y="-80843"/>
                    <a:pt x="142561" y="49702"/>
                  </a:cubicBezTo>
                  <a:cubicBezTo>
                    <a:pt x="-13410" y="180247"/>
                    <a:pt x="-51525" y="315102"/>
                    <a:pt x="79020" y="471073"/>
                  </a:cubicBezTo>
                  <a:cubicBezTo>
                    <a:pt x="209565" y="627044"/>
                    <a:pt x="427813" y="707415"/>
                    <a:pt x="583784" y="576870"/>
                  </a:cubicBezTo>
                  <a:cubicBezTo>
                    <a:pt x="739755" y="446324"/>
                    <a:pt x="743614" y="347048"/>
                    <a:pt x="666358" y="235619"/>
                  </a:cubicBezTo>
                  <a:close/>
                  <a:moveTo>
                    <a:pt x="346901" y="142895"/>
                  </a:moveTo>
                  <a:cubicBezTo>
                    <a:pt x="399823" y="191320"/>
                    <a:pt x="411753" y="312397"/>
                    <a:pt x="388105" y="380134"/>
                  </a:cubicBezTo>
                  <a:cubicBezTo>
                    <a:pt x="366366" y="442406"/>
                    <a:pt x="299365" y="451522"/>
                    <a:pt x="255191" y="422840"/>
                  </a:cubicBezTo>
                  <a:cubicBezTo>
                    <a:pt x="195032" y="383778"/>
                    <a:pt x="64632" y="271949"/>
                    <a:pt x="146439" y="182482"/>
                  </a:cubicBezTo>
                  <a:cubicBezTo>
                    <a:pt x="194848" y="129541"/>
                    <a:pt x="293980" y="94471"/>
                    <a:pt x="346901" y="142895"/>
                  </a:cubicBezTo>
                  <a:close/>
                </a:path>
              </a:pathLst>
            </a:custGeom>
            <a:solidFill>
              <a:schemeClr val="bg1">
                <a:lumMod val="95000"/>
                <a:alpha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</p:grp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1F761542-64B6-4AB7-80F4-5FDE510F3FB8}"/>
              </a:ext>
            </a:extLst>
          </p:cNvPr>
          <p:cNvSpPr/>
          <p:nvPr userDrawn="1"/>
        </p:nvSpPr>
        <p:spPr>
          <a:xfrm rot="10800000" flipV="1">
            <a:off x="-4" y="5849310"/>
            <a:ext cx="2686389" cy="1008689"/>
          </a:xfrm>
          <a:custGeom>
            <a:avLst/>
            <a:gdLst>
              <a:gd name="connsiteX0" fmla="*/ 4508352 w 4508352"/>
              <a:gd name="connsiteY0" fmla="*/ 0 h 1692802"/>
              <a:gd name="connsiteX1" fmla="*/ 4508352 w 4508352"/>
              <a:gd name="connsiteY1" fmla="*/ 1692802 h 1692802"/>
              <a:gd name="connsiteX2" fmla="*/ 0 w 4508352"/>
              <a:gd name="connsiteY2" fmla="*/ 1692802 h 1692802"/>
              <a:gd name="connsiteX3" fmla="*/ 27290 w 4508352"/>
              <a:gd name="connsiteY3" fmla="*/ 1587087 h 1692802"/>
              <a:gd name="connsiteX4" fmla="*/ 517076 w 4508352"/>
              <a:gd name="connsiteY4" fmla="*/ 925990 h 1692802"/>
              <a:gd name="connsiteX5" fmla="*/ 2913767 w 4508352"/>
              <a:gd name="connsiteY5" fmla="*/ 675735 h 1692802"/>
              <a:gd name="connsiteX6" fmla="*/ 4310858 w 4508352"/>
              <a:gd name="connsiteY6" fmla="*/ 37082 h 1692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08352" h="1692802">
                <a:moveTo>
                  <a:pt x="4508352" y="0"/>
                </a:moveTo>
                <a:lnTo>
                  <a:pt x="4508352" y="1692802"/>
                </a:lnTo>
                <a:lnTo>
                  <a:pt x="0" y="1692802"/>
                </a:lnTo>
                <a:lnTo>
                  <a:pt x="27290" y="1587087"/>
                </a:lnTo>
                <a:cubicBezTo>
                  <a:pt x="87030" y="1376267"/>
                  <a:pt x="189758" y="1143150"/>
                  <a:pt x="517076" y="925990"/>
                </a:cubicBezTo>
                <a:cubicBezTo>
                  <a:pt x="1449607" y="307300"/>
                  <a:pt x="2110058" y="839365"/>
                  <a:pt x="2913767" y="675735"/>
                </a:cubicBezTo>
                <a:cubicBezTo>
                  <a:pt x="3516549" y="553013"/>
                  <a:pt x="3562870" y="204998"/>
                  <a:pt x="4310858" y="37082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69" name="Freeform: Shape 68">
            <a:extLst>
              <a:ext uri="{FF2B5EF4-FFF2-40B4-BE49-F238E27FC236}">
                <a16:creationId xmlns:a16="http://schemas.microsoft.com/office/drawing/2014/main" id="{99CF8DEB-D0C9-4BF8-90A5-C303280A6677}"/>
              </a:ext>
            </a:extLst>
          </p:cNvPr>
          <p:cNvSpPr/>
          <p:nvPr userDrawn="1"/>
        </p:nvSpPr>
        <p:spPr>
          <a:xfrm>
            <a:off x="0" y="5766382"/>
            <a:ext cx="2822713" cy="1111937"/>
          </a:xfrm>
          <a:custGeom>
            <a:avLst/>
            <a:gdLst>
              <a:gd name="connsiteX0" fmla="*/ 3469640 w 3491172"/>
              <a:gd name="connsiteY0" fmla="*/ 1691640 h 1691640"/>
              <a:gd name="connsiteX1" fmla="*/ 3357880 w 3491172"/>
              <a:gd name="connsiteY1" fmla="*/ 1137920 h 1691640"/>
              <a:gd name="connsiteX2" fmla="*/ 2458720 w 3491172"/>
              <a:gd name="connsiteY2" fmla="*/ 528320 h 1691640"/>
              <a:gd name="connsiteX3" fmla="*/ 1310640 w 3491172"/>
              <a:gd name="connsiteY3" fmla="*/ 767080 h 1691640"/>
              <a:gd name="connsiteX4" fmla="*/ 436880 w 3491172"/>
              <a:gd name="connsiteY4" fmla="*/ 187960 h 1691640"/>
              <a:gd name="connsiteX5" fmla="*/ 0 w 3491172"/>
              <a:gd name="connsiteY5" fmla="*/ 0 h 1691640"/>
              <a:gd name="connsiteX0" fmla="*/ 3550920 w 3559237"/>
              <a:gd name="connsiteY0" fmla="*/ 1706880 h 1706880"/>
              <a:gd name="connsiteX1" fmla="*/ 3357880 w 3559237"/>
              <a:gd name="connsiteY1" fmla="*/ 1137920 h 1706880"/>
              <a:gd name="connsiteX2" fmla="*/ 2458720 w 3559237"/>
              <a:gd name="connsiteY2" fmla="*/ 528320 h 1706880"/>
              <a:gd name="connsiteX3" fmla="*/ 1310640 w 3559237"/>
              <a:gd name="connsiteY3" fmla="*/ 767080 h 1706880"/>
              <a:gd name="connsiteX4" fmla="*/ 436880 w 3559237"/>
              <a:gd name="connsiteY4" fmla="*/ 187960 h 1706880"/>
              <a:gd name="connsiteX5" fmla="*/ 0 w 3559237"/>
              <a:gd name="connsiteY5" fmla="*/ 0 h 1706880"/>
              <a:gd name="connsiteX0" fmla="*/ 3550920 w 3550920"/>
              <a:gd name="connsiteY0" fmla="*/ 1706880 h 1706880"/>
              <a:gd name="connsiteX1" fmla="*/ 3357880 w 3550920"/>
              <a:gd name="connsiteY1" fmla="*/ 1137920 h 1706880"/>
              <a:gd name="connsiteX2" fmla="*/ 2458720 w 3550920"/>
              <a:gd name="connsiteY2" fmla="*/ 528320 h 1706880"/>
              <a:gd name="connsiteX3" fmla="*/ 1310640 w 3550920"/>
              <a:gd name="connsiteY3" fmla="*/ 767080 h 1706880"/>
              <a:gd name="connsiteX4" fmla="*/ 436880 w 3550920"/>
              <a:gd name="connsiteY4" fmla="*/ 187960 h 1706880"/>
              <a:gd name="connsiteX5" fmla="*/ 0 w 3550920"/>
              <a:gd name="connsiteY5" fmla="*/ 0 h 1706880"/>
              <a:gd name="connsiteX0" fmla="*/ 3550920 w 3550920"/>
              <a:gd name="connsiteY0" fmla="*/ 1706880 h 1706880"/>
              <a:gd name="connsiteX1" fmla="*/ 3357880 w 3550920"/>
              <a:gd name="connsiteY1" fmla="*/ 1137920 h 1706880"/>
              <a:gd name="connsiteX2" fmla="*/ 2458720 w 3550920"/>
              <a:gd name="connsiteY2" fmla="*/ 528320 h 1706880"/>
              <a:gd name="connsiteX3" fmla="*/ 1351280 w 3550920"/>
              <a:gd name="connsiteY3" fmla="*/ 838200 h 1706880"/>
              <a:gd name="connsiteX4" fmla="*/ 436880 w 3550920"/>
              <a:gd name="connsiteY4" fmla="*/ 187960 h 1706880"/>
              <a:gd name="connsiteX5" fmla="*/ 0 w 3550920"/>
              <a:gd name="connsiteY5" fmla="*/ 0 h 1706880"/>
              <a:gd name="connsiteX0" fmla="*/ 3550920 w 3550920"/>
              <a:gd name="connsiteY0" fmla="*/ 1706880 h 1706880"/>
              <a:gd name="connsiteX1" fmla="*/ 3357880 w 3550920"/>
              <a:gd name="connsiteY1" fmla="*/ 1137920 h 1706880"/>
              <a:gd name="connsiteX2" fmla="*/ 2509520 w 3550920"/>
              <a:gd name="connsiteY2" fmla="*/ 685800 h 1706880"/>
              <a:gd name="connsiteX3" fmla="*/ 1351280 w 3550920"/>
              <a:gd name="connsiteY3" fmla="*/ 838200 h 1706880"/>
              <a:gd name="connsiteX4" fmla="*/ 436880 w 3550920"/>
              <a:gd name="connsiteY4" fmla="*/ 187960 h 1706880"/>
              <a:gd name="connsiteX5" fmla="*/ 0 w 3550920"/>
              <a:gd name="connsiteY5" fmla="*/ 0 h 1706880"/>
              <a:gd name="connsiteX0" fmla="*/ 3550920 w 3550920"/>
              <a:gd name="connsiteY0" fmla="*/ 1706880 h 1706880"/>
              <a:gd name="connsiteX1" fmla="*/ 2509520 w 3550920"/>
              <a:gd name="connsiteY1" fmla="*/ 685800 h 1706880"/>
              <a:gd name="connsiteX2" fmla="*/ 1351280 w 3550920"/>
              <a:gd name="connsiteY2" fmla="*/ 838200 h 1706880"/>
              <a:gd name="connsiteX3" fmla="*/ 436880 w 3550920"/>
              <a:gd name="connsiteY3" fmla="*/ 187960 h 1706880"/>
              <a:gd name="connsiteX4" fmla="*/ 0 w 3550920"/>
              <a:gd name="connsiteY4" fmla="*/ 0 h 1706880"/>
              <a:gd name="connsiteX0" fmla="*/ 3550920 w 3550920"/>
              <a:gd name="connsiteY0" fmla="*/ 1706880 h 1706880"/>
              <a:gd name="connsiteX1" fmla="*/ 2509520 w 3550920"/>
              <a:gd name="connsiteY1" fmla="*/ 685800 h 1706880"/>
              <a:gd name="connsiteX2" fmla="*/ 1351280 w 3550920"/>
              <a:gd name="connsiteY2" fmla="*/ 838200 h 1706880"/>
              <a:gd name="connsiteX3" fmla="*/ 436880 w 3550920"/>
              <a:gd name="connsiteY3" fmla="*/ 187960 h 1706880"/>
              <a:gd name="connsiteX4" fmla="*/ 0 w 3550920"/>
              <a:gd name="connsiteY4" fmla="*/ 0 h 1706880"/>
              <a:gd name="connsiteX0" fmla="*/ 3540760 w 3540760"/>
              <a:gd name="connsiteY0" fmla="*/ 1580042 h 1580042"/>
              <a:gd name="connsiteX1" fmla="*/ 2499360 w 3540760"/>
              <a:gd name="connsiteY1" fmla="*/ 558962 h 1580042"/>
              <a:gd name="connsiteX2" fmla="*/ 1341120 w 3540760"/>
              <a:gd name="connsiteY2" fmla="*/ 711362 h 1580042"/>
              <a:gd name="connsiteX3" fmla="*/ 426720 w 3540760"/>
              <a:gd name="connsiteY3" fmla="*/ 61122 h 1580042"/>
              <a:gd name="connsiteX4" fmla="*/ 0 w 3540760"/>
              <a:gd name="connsiteY4" fmla="*/ 20482 h 1580042"/>
              <a:gd name="connsiteX0" fmla="*/ 3114040 w 3114040"/>
              <a:gd name="connsiteY0" fmla="*/ 1518920 h 1518920"/>
              <a:gd name="connsiteX1" fmla="*/ 2072640 w 3114040"/>
              <a:gd name="connsiteY1" fmla="*/ 497840 h 1518920"/>
              <a:gd name="connsiteX2" fmla="*/ 914400 w 3114040"/>
              <a:gd name="connsiteY2" fmla="*/ 650240 h 1518920"/>
              <a:gd name="connsiteX3" fmla="*/ 0 w 3114040"/>
              <a:gd name="connsiteY3" fmla="*/ 0 h 1518920"/>
              <a:gd name="connsiteX0" fmla="*/ 3576320 w 3576320"/>
              <a:gd name="connsiteY0" fmla="*/ 1356360 h 1356360"/>
              <a:gd name="connsiteX1" fmla="*/ 2534920 w 3576320"/>
              <a:gd name="connsiteY1" fmla="*/ 335280 h 1356360"/>
              <a:gd name="connsiteX2" fmla="*/ 1376680 w 3576320"/>
              <a:gd name="connsiteY2" fmla="*/ 487680 h 1356360"/>
              <a:gd name="connsiteX3" fmla="*/ 0 w 3576320"/>
              <a:gd name="connsiteY3" fmla="*/ 0 h 1356360"/>
              <a:gd name="connsiteX0" fmla="*/ 3576320 w 3576320"/>
              <a:gd name="connsiteY0" fmla="*/ 1376128 h 1376128"/>
              <a:gd name="connsiteX1" fmla="*/ 2534920 w 3576320"/>
              <a:gd name="connsiteY1" fmla="*/ 355048 h 1376128"/>
              <a:gd name="connsiteX2" fmla="*/ 1376680 w 3576320"/>
              <a:gd name="connsiteY2" fmla="*/ 507448 h 1376128"/>
              <a:gd name="connsiteX3" fmla="*/ 0 w 3576320"/>
              <a:gd name="connsiteY3" fmla="*/ 19768 h 1376128"/>
              <a:gd name="connsiteX0" fmla="*/ 3576320 w 3576320"/>
              <a:gd name="connsiteY0" fmla="*/ 1375977 h 1375977"/>
              <a:gd name="connsiteX1" fmla="*/ 2534920 w 3576320"/>
              <a:gd name="connsiteY1" fmla="*/ 354897 h 1375977"/>
              <a:gd name="connsiteX2" fmla="*/ 1325880 w 3576320"/>
              <a:gd name="connsiteY2" fmla="*/ 512377 h 1375977"/>
              <a:gd name="connsiteX3" fmla="*/ 0 w 3576320"/>
              <a:gd name="connsiteY3" fmla="*/ 19617 h 1375977"/>
              <a:gd name="connsiteX0" fmla="*/ 3576320 w 3576320"/>
              <a:gd name="connsiteY0" fmla="*/ 1376472 h 1376472"/>
              <a:gd name="connsiteX1" fmla="*/ 2555240 w 3576320"/>
              <a:gd name="connsiteY1" fmla="*/ 456992 h 1376472"/>
              <a:gd name="connsiteX2" fmla="*/ 1325880 w 3576320"/>
              <a:gd name="connsiteY2" fmla="*/ 512872 h 1376472"/>
              <a:gd name="connsiteX3" fmla="*/ 0 w 3576320"/>
              <a:gd name="connsiteY3" fmla="*/ 20112 h 1376472"/>
              <a:gd name="connsiteX0" fmla="*/ 3576320 w 3576320"/>
              <a:gd name="connsiteY0" fmla="*/ 1376472 h 1376472"/>
              <a:gd name="connsiteX1" fmla="*/ 2555240 w 3576320"/>
              <a:gd name="connsiteY1" fmla="*/ 456992 h 1376472"/>
              <a:gd name="connsiteX2" fmla="*/ 1325880 w 3576320"/>
              <a:gd name="connsiteY2" fmla="*/ 512872 h 1376472"/>
              <a:gd name="connsiteX3" fmla="*/ 0 w 3576320"/>
              <a:gd name="connsiteY3" fmla="*/ 20112 h 1376472"/>
              <a:gd name="connsiteX0" fmla="*/ 3576320 w 3576320"/>
              <a:gd name="connsiteY0" fmla="*/ 1376472 h 1376472"/>
              <a:gd name="connsiteX1" fmla="*/ 2555240 w 3576320"/>
              <a:gd name="connsiteY1" fmla="*/ 456992 h 1376472"/>
              <a:gd name="connsiteX2" fmla="*/ 1325880 w 3576320"/>
              <a:gd name="connsiteY2" fmla="*/ 512872 h 1376472"/>
              <a:gd name="connsiteX3" fmla="*/ 0 w 3576320"/>
              <a:gd name="connsiteY3" fmla="*/ 20112 h 1376472"/>
              <a:gd name="connsiteX0" fmla="*/ 3576320 w 3576320"/>
              <a:gd name="connsiteY0" fmla="*/ 1376472 h 1376472"/>
              <a:gd name="connsiteX1" fmla="*/ 2555240 w 3576320"/>
              <a:gd name="connsiteY1" fmla="*/ 456992 h 1376472"/>
              <a:gd name="connsiteX2" fmla="*/ 1325880 w 3576320"/>
              <a:gd name="connsiteY2" fmla="*/ 512872 h 1376472"/>
              <a:gd name="connsiteX3" fmla="*/ 0 w 3576320"/>
              <a:gd name="connsiteY3" fmla="*/ 20112 h 1376472"/>
              <a:gd name="connsiteX0" fmla="*/ 3576320 w 3576320"/>
              <a:gd name="connsiteY0" fmla="*/ 1427578 h 1427578"/>
              <a:gd name="connsiteX1" fmla="*/ 2555240 w 3576320"/>
              <a:gd name="connsiteY1" fmla="*/ 508098 h 1427578"/>
              <a:gd name="connsiteX2" fmla="*/ 1325880 w 3576320"/>
              <a:gd name="connsiteY2" fmla="*/ 563978 h 1427578"/>
              <a:gd name="connsiteX3" fmla="*/ 0 w 3576320"/>
              <a:gd name="connsiteY3" fmla="*/ 18830 h 1427578"/>
              <a:gd name="connsiteX0" fmla="*/ 3576320 w 3576320"/>
              <a:gd name="connsiteY0" fmla="*/ 1408802 h 1408802"/>
              <a:gd name="connsiteX1" fmla="*/ 2555240 w 3576320"/>
              <a:gd name="connsiteY1" fmla="*/ 489322 h 1408802"/>
              <a:gd name="connsiteX2" fmla="*/ 1325880 w 3576320"/>
              <a:gd name="connsiteY2" fmla="*/ 545202 h 1408802"/>
              <a:gd name="connsiteX3" fmla="*/ 0 w 3576320"/>
              <a:gd name="connsiteY3" fmla="*/ 54 h 1408802"/>
              <a:gd name="connsiteX0" fmla="*/ 3576320 w 3576320"/>
              <a:gd name="connsiteY0" fmla="*/ 1408802 h 1408802"/>
              <a:gd name="connsiteX1" fmla="*/ 2555240 w 3576320"/>
              <a:gd name="connsiteY1" fmla="*/ 489322 h 1408802"/>
              <a:gd name="connsiteX2" fmla="*/ 1325880 w 3576320"/>
              <a:gd name="connsiteY2" fmla="*/ 545202 h 1408802"/>
              <a:gd name="connsiteX3" fmla="*/ 0 w 3576320"/>
              <a:gd name="connsiteY3" fmla="*/ 54 h 1408802"/>
              <a:gd name="connsiteX0" fmla="*/ 3576320 w 3576320"/>
              <a:gd name="connsiteY0" fmla="*/ 1408802 h 1408802"/>
              <a:gd name="connsiteX1" fmla="*/ 2555240 w 3576320"/>
              <a:gd name="connsiteY1" fmla="*/ 489322 h 1408802"/>
              <a:gd name="connsiteX2" fmla="*/ 2091267 w 3576320"/>
              <a:gd name="connsiteY2" fmla="*/ 486782 h 1408802"/>
              <a:gd name="connsiteX3" fmla="*/ 1325880 w 3576320"/>
              <a:gd name="connsiteY3" fmla="*/ 545202 h 1408802"/>
              <a:gd name="connsiteX4" fmla="*/ 0 w 3576320"/>
              <a:gd name="connsiteY4" fmla="*/ 54 h 1408802"/>
              <a:gd name="connsiteX0" fmla="*/ 3576320 w 3576320"/>
              <a:gd name="connsiteY0" fmla="*/ 1408802 h 1408802"/>
              <a:gd name="connsiteX1" fmla="*/ 2091267 w 3576320"/>
              <a:gd name="connsiteY1" fmla="*/ 486782 h 1408802"/>
              <a:gd name="connsiteX2" fmla="*/ 1325880 w 3576320"/>
              <a:gd name="connsiteY2" fmla="*/ 545202 h 1408802"/>
              <a:gd name="connsiteX3" fmla="*/ 0 w 3576320"/>
              <a:gd name="connsiteY3" fmla="*/ 54 h 1408802"/>
              <a:gd name="connsiteX0" fmla="*/ 3576320 w 3576320"/>
              <a:gd name="connsiteY0" fmla="*/ 1408802 h 1408802"/>
              <a:gd name="connsiteX1" fmla="*/ 2091267 w 3576320"/>
              <a:gd name="connsiteY1" fmla="*/ 486782 h 1408802"/>
              <a:gd name="connsiteX2" fmla="*/ 1325880 w 3576320"/>
              <a:gd name="connsiteY2" fmla="*/ 545202 h 1408802"/>
              <a:gd name="connsiteX3" fmla="*/ 0 w 3576320"/>
              <a:gd name="connsiteY3" fmla="*/ 54 h 1408802"/>
              <a:gd name="connsiteX0" fmla="*/ 3576320 w 3576320"/>
              <a:gd name="connsiteY0" fmla="*/ 1408802 h 1408802"/>
              <a:gd name="connsiteX1" fmla="*/ 2091267 w 3576320"/>
              <a:gd name="connsiteY1" fmla="*/ 486782 h 1408802"/>
              <a:gd name="connsiteX2" fmla="*/ 1325880 w 3576320"/>
              <a:gd name="connsiteY2" fmla="*/ 545202 h 1408802"/>
              <a:gd name="connsiteX3" fmla="*/ 0 w 3576320"/>
              <a:gd name="connsiteY3" fmla="*/ 54 h 1408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76320" h="1408802">
                <a:moveTo>
                  <a:pt x="3576320" y="1408802"/>
                </a:moveTo>
                <a:cubicBezTo>
                  <a:pt x="3526014" y="1130355"/>
                  <a:pt x="3495040" y="452915"/>
                  <a:pt x="2091267" y="486782"/>
                </a:cubicBezTo>
                <a:cubicBezTo>
                  <a:pt x="1886222" y="491729"/>
                  <a:pt x="1674424" y="626323"/>
                  <a:pt x="1325880" y="545202"/>
                </a:cubicBezTo>
                <a:cubicBezTo>
                  <a:pt x="900007" y="463657"/>
                  <a:pt x="653732" y="-5767"/>
                  <a:pt x="0" y="54"/>
                </a:cubicBezTo>
              </a:path>
            </a:pathLst>
          </a:cu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92656387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72D9ED2C-C40E-4CB1-A984-5DF52E5E6595}"/>
              </a:ext>
            </a:extLst>
          </p:cNvPr>
          <p:cNvGrpSpPr/>
          <p:nvPr userDrawn="1"/>
        </p:nvGrpSpPr>
        <p:grpSpPr>
          <a:xfrm flipH="1">
            <a:off x="5788212" y="0"/>
            <a:ext cx="6403788" cy="2349501"/>
            <a:chOff x="-2991" y="-1"/>
            <a:chExt cx="6403788" cy="2349501"/>
          </a:xfrm>
        </p:grpSpPr>
        <p:sp>
          <p:nvSpPr>
            <p:cNvPr id="8" name="Graphic 10" descr="An organic corner shape">
              <a:extLst>
                <a:ext uri="{FF2B5EF4-FFF2-40B4-BE49-F238E27FC236}">
                  <a16:creationId xmlns:a16="http://schemas.microsoft.com/office/drawing/2014/main" id="{9F860396-A05A-45A3-AD35-5FD6D576ED3D}"/>
                </a:ext>
              </a:extLst>
            </p:cNvPr>
            <p:cNvSpPr/>
            <p:nvPr userDrawn="1"/>
          </p:nvSpPr>
          <p:spPr>
            <a:xfrm flipH="1">
              <a:off x="-4" y="-1"/>
              <a:ext cx="6400801" cy="2349501"/>
            </a:xfrm>
            <a:custGeom>
              <a:avLst/>
              <a:gdLst>
                <a:gd name="connsiteX0" fmla="*/ 4000481 w 4000480"/>
                <a:gd name="connsiteY0" fmla="*/ 1363913 h 1363913"/>
                <a:gd name="connsiteX1" fmla="*/ 4000481 w 4000480"/>
                <a:gd name="connsiteY1" fmla="*/ 0 h 1363913"/>
                <a:gd name="connsiteX2" fmla="*/ 0 w 4000480"/>
                <a:gd name="connsiteY2" fmla="*/ 1743 h 1363913"/>
                <a:gd name="connsiteX3" fmla="*/ 1406281 w 4000480"/>
                <a:gd name="connsiteY3" fmla="*/ 945090 h 1363913"/>
                <a:gd name="connsiteX4" fmla="*/ 2463175 w 4000480"/>
                <a:gd name="connsiteY4" fmla="*/ 787870 h 1363913"/>
                <a:gd name="connsiteX5" fmla="*/ 2751420 w 4000480"/>
                <a:gd name="connsiteY5" fmla="*/ 1207132 h 1363913"/>
                <a:gd name="connsiteX6" fmla="*/ 3659829 w 4000480"/>
                <a:gd name="connsiteY6" fmla="*/ 1032443 h 1363913"/>
                <a:gd name="connsiteX7" fmla="*/ 4000481 w 4000480"/>
                <a:gd name="connsiteY7" fmla="*/ 1363913 h 1363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000480" h="1363913">
                  <a:moveTo>
                    <a:pt x="4000481" y="1363913"/>
                  </a:moveTo>
                  <a:lnTo>
                    <a:pt x="4000481" y="0"/>
                  </a:lnTo>
                  <a:lnTo>
                    <a:pt x="0" y="1743"/>
                  </a:lnTo>
                  <a:cubicBezTo>
                    <a:pt x="0" y="1743"/>
                    <a:pt x="552431" y="945090"/>
                    <a:pt x="1406281" y="945090"/>
                  </a:cubicBezTo>
                  <a:cubicBezTo>
                    <a:pt x="1818170" y="945090"/>
                    <a:pt x="2191864" y="600570"/>
                    <a:pt x="2463175" y="787870"/>
                  </a:cubicBezTo>
                  <a:cubicBezTo>
                    <a:pt x="2644464" y="913019"/>
                    <a:pt x="2573550" y="1121759"/>
                    <a:pt x="2751420" y="1207132"/>
                  </a:cubicBezTo>
                  <a:cubicBezTo>
                    <a:pt x="3018806" y="1335472"/>
                    <a:pt x="3318224" y="930573"/>
                    <a:pt x="3659829" y="1032443"/>
                  </a:cubicBezTo>
                  <a:cubicBezTo>
                    <a:pt x="3837137" y="1085307"/>
                    <a:pt x="4000481" y="1363913"/>
                    <a:pt x="4000481" y="1363913"/>
                  </a:cubicBezTo>
                  <a:close/>
                </a:path>
              </a:pathLst>
            </a:custGeom>
            <a:solidFill>
              <a:schemeClr val="bg1">
                <a:lumMod val="95000"/>
                <a:alpha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9" name="Graphic 10" descr="An organic corner shape">
              <a:extLst>
                <a:ext uri="{FF2B5EF4-FFF2-40B4-BE49-F238E27FC236}">
                  <a16:creationId xmlns:a16="http://schemas.microsoft.com/office/drawing/2014/main" id="{546978C6-8A62-4BFB-B937-F84E8130B2F5}"/>
                </a:ext>
              </a:extLst>
            </p:cNvPr>
            <p:cNvSpPr/>
            <p:nvPr userDrawn="1"/>
          </p:nvSpPr>
          <p:spPr>
            <a:xfrm flipH="1">
              <a:off x="-2991" y="0"/>
              <a:ext cx="4960001" cy="1363913"/>
            </a:xfrm>
            <a:custGeom>
              <a:avLst/>
              <a:gdLst>
                <a:gd name="connsiteX0" fmla="*/ 4000481 w 4000480"/>
                <a:gd name="connsiteY0" fmla="*/ 1363913 h 1363913"/>
                <a:gd name="connsiteX1" fmla="*/ 4000481 w 4000480"/>
                <a:gd name="connsiteY1" fmla="*/ 0 h 1363913"/>
                <a:gd name="connsiteX2" fmla="*/ 0 w 4000480"/>
                <a:gd name="connsiteY2" fmla="*/ 1743 h 1363913"/>
                <a:gd name="connsiteX3" fmla="*/ 1406281 w 4000480"/>
                <a:gd name="connsiteY3" fmla="*/ 945090 h 1363913"/>
                <a:gd name="connsiteX4" fmla="*/ 2463175 w 4000480"/>
                <a:gd name="connsiteY4" fmla="*/ 787870 h 1363913"/>
                <a:gd name="connsiteX5" fmla="*/ 2751420 w 4000480"/>
                <a:gd name="connsiteY5" fmla="*/ 1207132 h 1363913"/>
                <a:gd name="connsiteX6" fmla="*/ 3659829 w 4000480"/>
                <a:gd name="connsiteY6" fmla="*/ 1032443 h 1363913"/>
                <a:gd name="connsiteX7" fmla="*/ 4000481 w 4000480"/>
                <a:gd name="connsiteY7" fmla="*/ 1363913 h 1363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000480" h="1363913">
                  <a:moveTo>
                    <a:pt x="4000481" y="1363913"/>
                  </a:moveTo>
                  <a:lnTo>
                    <a:pt x="4000481" y="0"/>
                  </a:lnTo>
                  <a:lnTo>
                    <a:pt x="0" y="1743"/>
                  </a:lnTo>
                  <a:cubicBezTo>
                    <a:pt x="0" y="1743"/>
                    <a:pt x="552431" y="945090"/>
                    <a:pt x="1406281" y="945090"/>
                  </a:cubicBezTo>
                  <a:cubicBezTo>
                    <a:pt x="1818170" y="945090"/>
                    <a:pt x="2191864" y="600570"/>
                    <a:pt x="2463175" y="787870"/>
                  </a:cubicBezTo>
                  <a:cubicBezTo>
                    <a:pt x="2644464" y="913019"/>
                    <a:pt x="2573550" y="1121759"/>
                    <a:pt x="2751420" y="1207132"/>
                  </a:cubicBezTo>
                  <a:cubicBezTo>
                    <a:pt x="3018806" y="1335472"/>
                    <a:pt x="3318224" y="930573"/>
                    <a:pt x="3659829" y="1032443"/>
                  </a:cubicBezTo>
                  <a:cubicBezTo>
                    <a:pt x="3837137" y="1085307"/>
                    <a:pt x="4000481" y="1363913"/>
                    <a:pt x="4000481" y="1363913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2B7E0853-D506-4FE1-8C85-F1DE81CE36C8}"/>
                </a:ext>
              </a:extLst>
            </p:cNvPr>
            <p:cNvSpPr/>
            <p:nvPr userDrawn="1"/>
          </p:nvSpPr>
          <p:spPr>
            <a:xfrm>
              <a:off x="8466" y="93134"/>
              <a:ext cx="4428067" cy="1583266"/>
            </a:xfrm>
            <a:custGeom>
              <a:avLst/>
              <a:gdLst>
                <a:gd name="connsiteX0" fmla="*/ 0 w 5588000"/>
                <a:gd name="connsiteY0" fmla="*/ 1625600 h 1625600"/>
                <a:gd name="connsiteX1" fmla="*/ 419100 w 5588000"/>
                <a:gd name="connsiteY1" fmla="*/ 1282700 h 1625600"/>
                <a:gd name="connsiteX2" fmla="*/ 889000 w 5588000"/>
                <a:gd name="connsiteY2" fmla="*/ 1384300 h 1625600"/>
                <a:gd name="connsiteX3" fmla="*/ 1790700 w 5588000"/>
                <a:gd name="connsiteY3" fmla="*/ 1587500 h 1625600"/>
                <a:gd name="connsiteX4" fmla="*/ 2222500 w 5588000"/>
                <a:gd name="connsiteY4" fmla="*/ 1054100 h 1625600"/>
                <a:gd name="connsiteX5" fmla="*/ 3327400 w 5588000"/>
                <a:gd name="connsiteY5" fmla="*/ 1358900 h 1625600"/>
                <a:gd name="connsiteX6" fmla="*/ 4851400 w 5588000"/>
                <a:gd name="connsiteY6" fmla="*/ 939800 h 1625600"/>
                <a:gd name="connsiteX7" fmla="*/ 5588000 w 5588000"/>
                <a:gd name="connsiteY7" fmla="*/ 0 h 1625600"/>
                <a:gd name="connsiteX0" fmla="*/ 0 w 5588000"/>
                <a:gd name="connsiteY0" fmla="*/ 1625600 h 1625600"/>
                <a:gd name="connsiteX1" fmla="*/ 419100 w 5588000"/>
                <a:gd name="connsiteY1" fmla="*/ 1282700 h 1625600"/>
                <a:gd name="connsiteX2" fmla="*/ 889000 w 5588000"/>
                <a:gd name="connsiteY2" fmla="*/ 1384300 h 1625600"/>
                <a:gd name="connsiteX3" fmla="*/ 1790700 w 5588000"/>
                <a:gd name="connsiteY3" fmla="*/ 1587500 h 1625600"/>
                <a:gd name="connsiteX4" fmla="*/ 2146300 w 5588000"/>
                <a:gd name="connsiteY4" fmla="*/ 944033 h 1625600"/>
                <a:gd name="connsiteX5" fmla="*/ 3327400 w 5588000"/>
                <a:gd name="connsiteY5" fmla="*/ 1358900 h 1625600"/>
                <a:gd name="connsiteX6" fmla="*/ 4851400 w 5588000"/>
                <a:gd name="connsiteY6" fmla="*/ 939800 h 1625600"/>
                <a:gd name="connsiteX7" fmla="*/ 5588000 w 5588000"/>
                <a:gd name="connsiteY7" fmla="*/ 0 h 1625600"/>
                <a:gd name="connsiteX0" fmla="*/ 0 w 5588000"/>
                <a:gd name="connsiteY0" fmla="*/ 1625600 h 1625600"/>
                <a:gd name="connsiteX1" fmla="*/ 419100 w 5588000"/>
                <a:gd name="connsiteY1" fmla="*/ 1282700 h 1625600"/>
                <a:gd name="connsiteX2" fmla="*/ 889000 w 5588000"/>
                <a:gd name="connsiteY2" fmla="*/ 1384300 h 1625600"/>
                <a:gd name="connsiteX3" fmla="*/ 1676400 w 5588000"/>
                <a:gd name="connsiteY3" fmla="*/ 1447800 h 1625600"/>
                <a:gd name="connsiteX4" fmla="*/ 2146300 w 5588000"/>
                <a:gd name="connsiteY4" fmla="*/ 944033 h 1625600"/>
                <a:gd name="connsiteX5" fmla="*/ 3327400 w 5588000"/>
                <a:gd name="connsiteY5" fmla="*/ 1358900 h 1625600"/>
                <a:gd name="connsiteX6" fmla="*/ 4851400 w 5588000"/>
                <a:gd name="connsiteY6" fmla="*/ 939800 h 1625600"/>
                <a:gd name="connsiteX7" fmla="*/ 5588000 w 5588000"/>
                <a:gd name="connsiteY7" fmla="*/ 0 h 1625600"/>
                <a:gd name="connsiteX0" fmla="*/ 0 w 5588000"/>
                <a:gd name="connsiteY0" fmla="*/ 1625600 h 1625600"/>
                <a:gd name="connsiteX1" fmla="*/ 419100 w 5588000"/>
                <a:gd name="connsiteY1" fmla="*/ 1282700 h 1625600"/>
                <a:gd name="connsiteX2" fmla="*/ 889000 w 5588000"/>
                <a:gd name="connsiteY2" fmla="*/ 1384300 h 1625600"/>
                <a:gd name="connsiteX3" fmla="*/ 1676400 w 5588000"/>
                <a:gd name="connsiteY3" fmla="*/ 1447800 h 1625600"/>
                <a:gd name="connsiteX4" fmla="*/ 2146300 w 5588000"/>
                <a:gd name="connsiteY4" fmla="*/ 944033 h 1625600"/>
                <a:gd name="connsiteX5" fmla="*/ 3208867 w 5588000"/>
                <a:gd name="connsiteY5" fmla="*/ 1278467 h 1625600"/>
                <a:gd name="connsiteX6" fmla="*/ 4851400 w 5588000"/>
                <a:gd name="connsiteY6" fmla="*/ 939800 h 1625600"/>
                <a:gd name="connsiteX7" fmla="*/ 5588000 w 5588000"/>
                <a:gd name="connsiteY7" fmla="*/ 0 h 1625600"/>
                <a:gd name="connsiteX0" fmla="*/ 0 w 5588000"/>
                <a:gd name="connsiteY0" fmla="*/ 1625600 h 1625600"/>
                <a:gd name="connsiteX1" fmla="*/ 419100 w 5588000"/>
                <a:gd name="connsiteY1" fmla="*/ 1282700 h 1625600"/>
                <a:gd name="connsiteX2" fmla="*/ 889000 w 5588000"/>
                <a:gd name="connsiteY2" fmla="*/ 1384300 h 1625600"/>
                <a:gd name="connsiteX3" fmla="*/ 1676400 w 5588000"/>
                <a:gd name="connsiteY3" fmla="*/ 1447800 h 1625600"/>
                <a:gd name="connsiteX4" fmla="*/ 2146300 w 5588000"/>
                <a:gd name="connsiteY4" fmla="*/ 944033 h 1625600"/>
                <a:gd name="connsiteX5" fmla="*/ 3208867 w 5588000"/>
                <a:gd name="connsiteY5" fmla="*/ 1278467 h 1625600"/>
                <a:gd name="connsiteX6" fmla="*/ 4699000 w 5588000"/>
                <a:gd name="connsiteY6" fmla="*/ 842433 h 1625600"/>
                <a:gd name="connsiteX7" fmla="*/ 5588000 w 5588000"/>
                <a:gd name="connsiteY7" fmla="*/ 0 h 1625600"/>
                <a:gd name="connsiteX0" fmla="*/ 0 w 5588000"/>
                <a:gd name="connsiteY0" fmla="*/ 1625600 h 1625600"/>
                <a:gd name="connsiteX1" fmla="*/ 419100 w 5588000"/>
                <a:gd name="connsiteY1" fmla="*/ 1282700 h 1625600"/>
                <a:gd name="connsiteX2" fmla="*/ 1676400 w 5588000"/>
                <a:gd name="connsiteY2" fmla="*/ 1447800 h 1625600"/>
                <a:gd name="connsiteX3" fmla="*/ 2146300 w 5588000"/>
                <a:gd name="connsiteY3" fmla="*/ 944033 h 1625600"/>
                <a:gd name="connsiteX4" fmla="*/ 3208867 w 5588000"/>
                <a:gd name="connsiteY4" fmla="*/ 1278467 h 1625600"/>
                <a:gd name="connsiteX5" fmla="*/ 4699000 w 5588000"/>
                <a:gd name="connsiteY5" fmla="*/ 842433 h 1625600"/>
                <a:gd name="connsiteX6" fmla="*/ 5588000 w 5588000"/>
                <a:gd name="connsiteY6" fmla="*/ 0 h 1625600"/>
                <a:gd name="connsiteX0" fmla="*/ 0 w 5588000"/>
                <a:gd name="connsiteY0" fmla="*/ 1625600 h 1625600"/>
                <a:gd name="connsiteX1" fmla="*/ 419100 w 5588000"/>
                <a:gd name="connsiteY1" fmla="*/ 1282700 h 1625600"/>
                <a:gd name="connsiteX2" fmla="*/ 1625600 w 5588000"/>
                <a:gd name="connsiteY2" fmla="*/ 1515534 h 1625600"/>
                <a:gd name="connsiteX3" fmla="*/ 2146300 w 5588000"/>
                <a:gd name="connsiteY3" fmla="*/ 944033 h 1625600"/>
                <a:gd name="connsiteX4" fmla="*/ 3208867 w 5588000"/>
                <a:gd name="connsiteY4" fmla="*/ 1278467 h 1625600"/>
                <a:gd name="connsiteX5" fmla="*/ 4699000 w 5588000"/>
                <a:gd name="connsiteY5" fmla="*/ 842433 h 1625600"/>
                <a:gd name="connsiteX6" fmla="*/ 5588000 w 5588000"/>
                <a:gd name="connsiteY6" fmla="*/ 0 h 1625600"/>
                <a:gd name="connsiteX0" fmla="*/ 0 w 5588000"/>
                <a:gd name="connsiteY0" fmla="*/ 1574800 h 1574800"/>
                <a:gd name="connsiteX1" fmla="*/ 419100 w 5588000"/>
                <a:gd name="connsiteY1" fmla="*/ 1282700 h 1574800"/>
                <a:gd name="connsiteX2" fmla="*/ 1625600 w 5588000"/>
                <a:gd name="connsiteY2" fmla="*/ 1515534 h 1574800"/>
                <a:gd name="connsiteX3" fmla="*/ 2146300 w 5588000"/>
                <a:gd name="connsiteY3" fmla="*/ 944033 h 1574800"/>
                <a:gd name="connsiteX4" fmla="*/ 3208867 w 5588000"/>
                <a:gd name="connsiteY4" fmla="*/ 1278467 h 1574800"/>
                <a:gd name="connsiteX5" fmla="*/ 4699000 w 5588000"/>
                <a:gd name="connsiteY5" fmla="*/ 842433 h 1574800"/>
                <a:gd name="connsiteX6" fmla="*/ 5588000 w 5588000"/>
                <a:gd name="connsiteY6" fmla="*/ 0 h 1574800"/>
                <a:gd name="connsiteX0" fmla="*/ 0 w 5579533"/>
                <a:gd name="connsiteY0" fmla="*/ 1701800 h 1701800"/>
                <a:gd name="connsiteX1" fmla="*/ 410633 w 5579533"/>
                <a:gd name="connsiteY1" fmla="*/ 1282700 h 1701800"/>
                <a:gd name="connsiteX2" fmla="*/ 1617133 w 5579533"/>
                <a:gd name="connsiteY2" fmla="*/ 1515534 h 1701800"/>
                <a:gd name="connsiteX3" fmla="*/ 2137833 w 5579533"/>
                <a:gd name="connsiteY3" fmla="*/ 944033 h 1701800"/>
                <a:gd name="connsiteX4" fmla="*/ 3200400 w 5579533"/>
                <a:gd name="connsiteY4" fmla="*/ 1278467 h 1701800"/>
                <a:gd name="connsiteX5" fmla="*/ 4690533 w 5579533"/>
                <a:gd name="connsiteY5" fmla="*/ 842433 h 1701800"/>
                <a:gd name="connsiteX6" fmla="*/ 5579533 w 5579533"/>
                <a:gd name="connsiteY6" fmla="*/ 0 h 1701800"/>
                <a:gd name="connsiteX0" fmla="*/ 0 w 5562600"/>
                <a:gd name="connsiteY0" fmla="*/ 1811866 h 1811866"/>
                <a:gd name="connsiteX1" fmla="*/ 410633 w 5562600"/>
                <a:gd name="connsiteY1" fmla="*/ 1392766 h 1811866"/>
                <a:gd name="connsiteX2" fmla="*/ 1617133 w 5562600"/>
                <a:gd name="connsiteY2" fmla="*/ 1625600 h 1811866"/>
                <a:gd name="connsiteX3" fmla="*/ 2137833 w 5562600"/>
                <a:gd name="connsiteY3" fmla="*/ 1054099 h 1811866"/>
                <a:gd name="connsiteX4" fmla="*/ 3200400 w 5562600"/>
                <a:gd name="connsiteY4" fmla="*/ 1388533 h 1811866"/>
                <a:gd name="connsiteX5" fmla="*/ 4690533 w 5562600"/>
                <a:gd name="connsiteY5" fmla="*/ 952499 h 1811866"/>
                <a:gd name="connsiteX6" fmla="*/ 5562600 w 5562600"/>
                <a:gd name="connsiteY6" fmla="*/ 0 h 1811866"/>
                <a:gd name="connsiteX0" fmla="*/ 0 w 5456767"/>
                <a:gd name="connsiteY0" fmla="*/ 1684866 h 1684866"/>
                <a:gd name="connsiteX1" fmla="*/ 410633 w 5456767"/>
                <a:gd name="connsiteY1" fmla="*/ 1265766 h 1684866"/>
                <a:gd name="connsiteX2" fmla="*/ 1617133 w 5456767"/>
                <a:gd name="connsiteY2" fmla="*/ 1498600 h 1684866"/>
                <a:gd name="connsiteX3" fmla="*/ 2137833 w 5456767"/>
                <a:gd name="connsiteY3" fmla="*/ 927099 h 1684866"/>
                <a:gd name="connsiteX4" fmla="*/ 3200400 w 5456767"/>
                <a:gd name="connsiteY4" fmla="*/ 1261533 h 1684866"/>
                <a:gd name="connsiteX5" fmla="*/ 4690533 w 5456767"/>
                <a:gd name="connsiteY5" fmla="*/ 825499 h 1684866"/>
                <a:gd name="connsiteX6" fmla="*/ 5456767 w 5456767"/>
                <a:gd name="connsiteY6" fmla="*/ 0 h 1684866"/>
                <a:gd name="connsiteX0" fmla="*/ 0 w 5456767"/>
                <a:gd name="connsiteY0" fmla="*/ 1684866 h 1684866"/>
                <a:gd name="connsiteX1" fmla="*/ 410633 w 5456767"/>
                <a:gd name="connsiteY1" fmla="*/ 1265766 h 1684866"/>
                <a:gd name="connsiteX2" fmla="*/ 1617133 w 5456767"/>
                <a:gd name="connsiteY2" fmla="*/ 1498600 h 1684866"/>
                <a:gd name="connsiteX3" fmla="*/ 2137833 w 5456767"/>
                <a:gd name="connsiteY3" fmla="*/ 927099 h 1684866"/>
                <a:gd name="connsiteX4" fmla="*/ 3200400 w 5456767"/>
                <a:gd name="connsiteY4" fmla="*/ 1261533 h 1684866"/>
                <a:gd name="connsiteX5" fmla="*/ 5456767 w 5456767"/>
                <a:gd name="connsiteY5" fmla="*/ 0 h 1684866"/>
                <a:gd name="connsiteX0" fmla="*/ 0 w 5456767"/>
                <a:gd name="connsiteY0" fmla="*/ 1684866 h 1684866"/>
                <a:gd name="connsiteX1" fmla="*/ 410633 w 5456767"/>
                <a:gd name="connsiteY1" fmla="*/ 1265766 h 1684866"/>
                <a:gd name="connsiteX2" fmla="*/ 1617133 w 5456767"/>
                <a:gd name="connsiteY2" fmla="*/ 1498600 h 1684866"/>
                <a:gd name="connsiteX3" fmla="*/ 2137833 w 5456767"/>
                <a:gd name="connsiteY3" fmla="*/ 927099 h 1684866"/>
                <a:gd name="connsiteX4" fmla="*/ 3200400 w 5456767"/>
                <a:gd name="connsiteY4" fmla="*/ 1261533 h 1684866"/>
                <a:gd name="connsiteX5" fmla="*/ 5456767 w 5456767"/>
                <a:gd name="connsiteY5" fmla="*/ 0 h 1684866"/>
                <a:gd name="connsiteX0" fmla="*/ 0 w 5456767"/>
                <a:gd name="connsiteY0" fmla="*/ 1684866 h 1684866"/>
                <a:gd name="connsiteX1" fmla="*/ 410633 w 5456767"/>
                <a:gd name="connsiteY1" fmla="*/ 1265766 h 1684866"/>
                <a:gd name="connsiteX2" fmla="*/ 1617133 w 5456767"/>
                <a:gd name="connsiteY2" fmla="*/ 1498600 h 1684866"/>
                <a:gd name="connsiteX3" fmla="*/ 2137833 w 5456767"/>
                <a:gd name="connsiteY3" fmla="*/ 927099 h 1684866"/>
                <a:gd name="connsiteX4" fmla="*/ 3200400 w 5456767"/>
                <a:gd name="connsiteY4" fmla="*/ 1261533 h 1684866"/>
                <a:gd name="connsiteX5" fmla="*/ 5456767 w 5456767"/>
                <a:gd name="connsiteY5" fmla="*/ 0 h 1684866"/>
                <a:gd name="connsiteX0" fmla="*/ 0 w 5456767"/>
                <a:gd name="connsiteY0" fmla="*/ 1684866 h 1684866"/>
                <a:gd name="connsiteX1" fmla="*/ 410633 w 5456767"/>
                <a:gd name="connsiteY1" fmla="*/ 1265766 h 1684866"/>
                <a:gd name="connsiteX2" fmla="*/ 1617133 w 5456767"/>
                <a:gd name="connsiteY2" fmla="*/ 1498600 h 1684866"/>
                <a:gd name="connsiteX3" fmla="*/ 2137833 w 5456767"/>
                <a:gd name="connsiteY3" fmla="*/ 927099 h 1684866"/>
                <a:gd name="connsiteX4" fmla="*/ 3200400 w 5456767"/>
                <a:gd name="connsiteY4" fmla="*/ 1261533 h 1684866"/>
                <a:gd name="connsiteX5" fmla="*/ 3983567 w 5456767"/>
                <a:gd name="connsiteY5" fmla="*/ 1079499 h 1684866"/>
                <a:gd name="connsiteX6" fmla="*/ 5456767 w 5456767"/>
                <a:gd name="connsiteY6" fmla="*/ 0 h 1684866"/>
                <a:gd name="connsiteX0" fmla="*/ 0 w 5456767"/>
                <a:gd name="connsiteY0" fmla="*/ 1684866 h 1684866"/>
                <a:gd name="connsiteX1" fmla="*/ 410633 w 5456767"/>
                <a:gd name="connsiteY1" fmla="*/ 1265766 h 1684866"/>
                <a:gd name="connsiteX2" fmla="*/ 1617133 w 5456767"/>
                <a:gd name="connsiteY2" fmla="*/ 1498600 h 1684866"/>
                <a:gd name="connsiteX3" fmla="*/ 2137833 w 5456767"/>
                <a:gd name="connsiteY3" fmla="*/ 927099 h 1684866"/>
                <a:gd name="connsiteX4" fmla="*/ 3983567 w 5456767"/>
                <a:gd name="connsiteY4" fmla="*/ 1079499 h 1684866"/>
                <a:gd name="connsiteX5" fmla="*/ 5456767 w 5456767"/>
                <a:gd name="connsiteY5" fmla="*/ 0 h 1684866"/>
                <a:gd name="connsiteX0" fmla="*/ 0 w 5456767"/>
                <a:gd name="connsiteY0" fmla="*/ 1684866 h 1684866"/>
                <a:gd name="connsiteX1" fmla="*/ 410633 w 5456767"/>
                <a:gd name="connsiteY1" fmla="*/ 1265766 h 1684866"/>
                <a:gd name="connsiteX2" fmla="*/ 1617133 w 5456767"/>
                <a:gd name="connsiteY2" fmla="*/ 1498600 h 1684866"/>
                <a:gd name="connsiteX3" fmla="*/ 2137833 w 5456767"/>
                <a:gd name="connsiteY3" fmla="*/ 927099 h 1684866"/>
                <a:gd name="connsiteX4" fmla="*/ 3983567 w 5456767"/>
                <a:gd name="connsiteY4" fmla="*/ 1079499 h 1684866"/>
                <a:gd name="connsiteX5" fmla="*/ 5456767 w 5456767"/>
                <a:gd name="connsiteY5" fmla="*/ 0 h 1684866"/>
                <a:gd name="connsiteX0" fmla="*/ 0 w 4428067"/>
                <a:gd name="connsiteY0" fmla="*/ 1583266 h 1583266"/>
                <a:gd name="connsiteX1" fmla="*/ 410633 w 4428067"/>
                <a:gd name="connsiteY1" fmla="*/ 1164166 h 1583266"/>
                <a:gd name="connsiteX2" fmla="*/ 1617133 w 4428067"/>
                <a:gd name="connsiteY2" fmla="*/ 1397000 h 1583266"/>
                <a:gd name="connsiteX3" fmla="*/ 2137833 w 4428067"/>
                <a:gd name="connsiteY3" fmla="*/ 825499 h 1583266"/>
                <a:gd name="connsiteX4" fmla="*/ 3983567 w 4428067"/>
                <a:gd name="connsiteY4" fmla="*/ 977899 h 1583266"/>
                <a:gd name="connsiteX5" fmla="*/ 4428067 w 4428067"/>
                <a:gd name="connsiteY5" fmla="*/ 0 h 1583266"/>
                <a:gd name="connsiteX0" fmla="*/ 0 w 4428067"/>
                <a:gd name="connsiteY0" fmla="*/ 1583266 h 1583266"/>
                <a:gd name="connsiteX1" fmla="*/ 410633 w 4428067"/>
                <a:gd name="connsiteY1" fmla="*/ 1164166 h 1583266"/>
                <a:gd name="connsiteX2" fmla="*/ 1617133 w 4428067"/>
                <a:gd name="connsiteY2" fmla="*/ 1397000 h 1583266"/>
                <a:gd name="connsiteX3" fmla="*/ 2137833 w 4428067"/>
                <a:gd name="connsiteY3" fmla="*/ 825499 h 1583266"/>
                <a:gd name="connsiteX4" fmla="*/ 4066117 w 4428067"/>
                <a:gd name="connsiteY4" fmla="*/ 793749 h 1583266"/>
                <a:gd name="connsiteX5" fmla="*/ 4428067 w 4428067"/>
                <a:gd name="connsiteY5" fmla="*/ 0 h 1583266"/>
                <a:gd name="connsiteX0" fmla="*/ 0 w 4428067"/>
                <a:gd name="connsiteY0" fmla="*/ 1583266 h 1583266"/>
                <a:gd name="connsiteX1" fmla="*/ 410633 w 4428067"/>
                <a:gd name="connsiteY1" fmla="*/ 1164166 h 1583266"/>
                <a:gd name="connsiteX2" fmla="*/ 1570566 w 4428067"/>
                <a:gd name="connsiteY2" fmla="*/ 1299634 h 1583266"/>
                <a:gd name="connsiteX3" fmla="*/ 2137833 w 4428067"/>
                <a:gd name="connsiteY3" fmla="*/ 825499 h 1583266"/>
                <a:gd name="connsiteX4" fmla="*/ 4066117 w 4428067"/>
                <a:gd name="connsiteY4" fmla="*/ 793749 h 1583266"/>
                <a:gd name="connsiteX5" fmla="*/ 4428067 w 4428067"/>
                <a:gd name="connsiteY5" fmla="*/ 0 h 1583266"/>
                <a:gd name="connsiteX0" fmla="*/ 0 w 4428067"/>
                <a:gd name="connsiteY0" fmla="*/ 1583266 h 1583266"/>
                <a:gd name="connsiteX1" fmla="*/ 440266 w 4428067"/>
                <a:gd name="connsiteY1" fmla="*/ 1071032 h 1583266"/>
                <a:gd name="connsiteX2" fmla="*/ 1570566 w 4428067"/>
                <a:gd name="connsiteY2" fmla="*/ 1299634 h 1583266"/>
                <a:gd name="connsiteX3" fmla="*/ 2137833 w 4428067"/>
                <a:gd name="connsiteY3" fmla="*/ 825499 h 1583266"/>
                <a:gd name="connsiteX4" fmla="*/ 4066117 w 4428067"/>
                <a:gd name="connsiteY4" fmla="*/ 793749 h 1583266"/>
                <a:gd name="connsiteX5" fmla="*/ 4428067 w 4428067"/>
                <a:gd name="connsiteY5" fmla="*/ 0 h 1583266"/>
                <a:gd name="connsiteX0" fmla="*/ 0 w 4428067"/>
                <a:gd name="connsiteY0" fmla="*/ 1583266 h 1583266"/>
                <a:gd name="connsiteX1" fmla="*/ 440266 w 4428067"/>
                <a:gd name="connsiteY1" fmla="*/ 1071032 h 1583266"/>
                <a:gd name="connsiteX2" fmla="*/ 1570566 w 4428067"/>
                <a:gd name="connsiteY2" fmla="*/ 1299634 h 1583266"/>
                <a:gd name="connsiteX3" fmla="*/ 2004483 w 4428067"/>
                <a:gd name="connsiteY3" fmla="*/ 736599 h 1583266"/>
                <a:gd name="connsiteX4" fmla="*/ 4066117 w 4428067"/>
                <a:gd name="connsiteY4" fmla="*/ 793749 h 1583266"/>
                <a:gd name="connsiteX5" fmla="*/ 4428067 w 4428067"/>
                <a:gd name="connsiteY5" fmla="*/ 0 h 1583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28067" h="1583266">
                  <a:moveTo>
                    <a:pt x="0" y="1583266"/>
                  </a:moveTo>
                  <a:cubicBezTo>
                    <a:pt x="135466" y="1431924"/>
                    <a:pt x="178505" y="1118304"/>
                    <a:pt x="440266" y="1071032"/>
                  </a:cubicBezTo>
                  <a:cubicBezTo>
                    <a:pt x="702027" y="1023760"/>
                    <a:pt x="1309863" y="1355373"/>
                    <a:pt x="1570566" y="1299634"/>
                  </a:cubicBezTo>
                  <a:cubicBezTo>
                    <a:pt x="1831269" y="1243895"/>
                    <a:pt x="1588558" y="820913"/>
                    <a:pt x="2004483" y="736599"/>
                  </a:cubicBezTo>
                  <a:cubicBezTo>
                    <a:pt x="2420408" y="652285"/>
                    <a:pt x="3182761" y="1291166"/>
                    <a:pt x="4066117" y="793749"/>
                  </a:cubicBezTo>
                  <a:cubicBezTo>
                    <a:pt x="4442178" y="583494"/>
                    <a:pt x="4182534" y="179916"/>
                    <a:pt x="4428067" y="0"/>
                  </a:cubicBezTo>
                </a:path>
              </a:pathLst>
            </a:custGeom>
            <a:noFill/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sp>
        <p:nvSpPr>
          <p:cNvPr id="12" name="Graphic 8" descr="An organic corner shape">
            <a:extLst>
              <a:ext uri="{FF2B5EF4-FFF2-40B4-BE49-F238E27FC236}">
                <a16:creationId xmlns:a16="http://schemas.microsoft.com/office/drawing/2014/main" id="{7CF33F55-DB85-4122-84BA-5A653004476E}"/>
              </a:ext>
            </a:extLst>
          </p:cNvPr>
          <p:cNvSpPr/>
          <p:nvPr userDrawn="1"/>
        </p:nvSpPr>
        <p:spPr>
          <a:xfrm>
            <a:off x="0" y="4457700"/>
            <a:ext cx="5435600" cy="2400300"/>
          </a:xfrm>
          <a:custGeom>
            <a:avLst/>
            <a:gdLst>
              <a:gd name="connsiteX0" fmla="*/ 0 w 4000621"/>
              <a:gd name="connsiteY0" fmla="*/ 5816 h 2215616"/>
              <a:gd name="connsiteX1" fmla="*/ 913695 w 4000621"/>
              <a:gd name="connsiteY1" fmla="*/ 257286 h 2215616"/>
              <a:gd name="connsiteX2" fmla="*/ 1137504 w 4000621"/>
              <a:gd name="connsiteY2" fmla="*/ 760854 h 2215616"/>
              <a:gd name="connsiteX3" fmla="*/ 1790281 w 4000621"/>
              <a:gd name="connsiteY3" fmla="*/ 1357681 h 2215616"/>
              <a:gd name="connsiteX4" fmla="*/ 2872026 w 4000621"/>
              <a:gd name="connsiteY4" fmla="*/ 1152522 h 2215616"/>
              <a:gd name="connsiteX5" fmla="*/ 3431553 w 4000621"/>
              <a:gd name="connsiteY5" fmla="*/ 1637439 h 2215616"/>
              <a:gd name="connsiteX6" fmla="*/ 3860521 w 4000621"/>
              <a:gd name="connsiteY6" fmla="*/ 1805298 h 2215616"/>
              <a:gd name="connsiteX7" fmla="*/ 4000500 w 4000621"/>
              <a:gd name="connsiteY7" fmla="*/ 2215616 h 2215616"/>
              <a:gd name="connsiteX8" fmla="*/ 0 w 4000621"/>
              <a:gd name="connsiteY8" fmla="*/ 2215616 h 2215616"/>
              <a:gd name="connsiteX9" fmla="*/ 0 w 4000621"/>
              <a:gd name="connsiteY9" fmla="*/ 5816 h 22156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00621" h="2215616">
                <a:moveTo>
                  <a:pt x="0" y="5816"/>
                </a:moveTo>
                <a:cubicBezTo>
                  <a:pt x="0" y="5816"/>
                  <a:pt x="647700" y="-60859"/>
                  <a:pt x="913695" y="257286"/>
                </a:cubicBezTo>
                <a:cubicBezTo>
                  <a:pt x="1039349" y="407581"/>
                  <a:pt x="995172" y="511356"/>
                  <a:pt x="1137504" y="760854"/>
                </a:cubicBezTo>
                <a:cubicBezTo>
                  <a:pt x="1192330" y="856951"/>
                  <a:pt x="1423988" y="1263059"/>
                  <a:pt x="1790281" y="1357681"/>
                </a:cubicBezTo>
                <a:cubicBezTo>
                  <a:pt x="2248814" y="1476124"/>
                  <a:pt x="2495026" y="997112"/>
                  <a:pt x="2872026" y="1152522"/>
                </a:cubicBezTo>
                <a:cubicBezTo>
                  <a:pt x="3123105" y="1256030"/>
                  <a:pt x="3084157" y="1497460"/>
                  <a:pt x="3431553" y="1637439"/>
                </a:cubicBezTo>
                <a:cubicBezTo>
                  <a:pt x="3621034" y="1713792"/>
                  <a:pt x="3733543" y="1699504"/>
                  <a:pt x="3860521" y="1805298"/>
                </a:cubicBezTo>
                <a:cubicBezTo>
                  <a:pt x="4010025" y="1929866"/>
                  <a:pt x="4000500" y="2215616"/>
                  <a:pt x="4000500" y="2215616"/>
                </a:cubicBezTo>
                <a:lnTo>
                  <a:pt x="0" y="2215616"/>
                </a:lnTo>
                <a:lnTo>
                  <a:pt x="0" y="5816"/>
                </a:lnTo>
                <a:close/>
              </a:path>
            </a:pathLst>
          </a:custGeom>
          <a:solidFill>
            <a:schemeClr val="bg1">
              <a:lumMod val="95000"/>
              <a:alpha val="5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D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D20444F-A1BD-440B-AC7F-57388092C495}"/>
              </a:ext>
            </a:extLst>
          </p:cNvPr>
          <p:cNvGrpSpPr/>
          <p:nvPr userDrawn="1"/>
        </p:nvGrpSpPr>
        <p:grpSpPr>
          <a:xfrm>
            <a:off x="303418" y="6253655"/>
            <a:ext cx="1673408" cy="418352"/>
            <a:chOff x="7279187" y="259142"/>
            <a:chExt cx="1068180" cy="267045"/>
          </a:xfrm>
          <a:solidFill>
            <a:schemeClr val="accent5"/>
          </a:solidFill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A0ACCEAD-2EF2-4F30-9E3A-A75D3E8CE63D}"/>
                </a:ext>
              </a:extLst>
            </p:cNvPr>
            <p:cNvSpPr/>
            <p:nvPr/>
          </p:nvSpPr>
          <p:spPr>
            <a:xfrm>
              <a:off x="7279187" y="259142"/>
              <a:ext cx="66761" cy="66761"/>
            </a:xfrm>
            <a:custGeom>
              <a:avLst/>
              <a:gdLst>
                <a:gd name="connsiteX0" fmla="*/ 47625 w 95250"/>
                <a:gd name="connsiteY0" fmla="*/ 95250 h 95250"/>
                <a:gd name="connsiteX1" fmla="*/ 47625 w 95250"/>
                <a:gd name="connsiteY1" fmla="*/ 95250 h 95250"/>
                <a:gd name="connsiteX2" fmla="*/ 0 w 95250"/>
                <a:gd name="connsiteY2" fmla="*/ 47625 h 95250"/>
                <a:gd name="connsiteX3" fmla="*/ 0 w 95250"/>
                <a:gd name="connsiteY3" fmla="*/ 47625 h 95250"/>
                <a:gd name="connsiteX4" fmla="*/ 47625 w 95250"/>
                <a:gd name="connsiteY4" fmla="*/ 0 h 95250"/>
                <a:gd name="connsiteX5" fmla="*/ 47625 w 95250"/>
                <a:gd name="connsiteY5" fmla="*/ 0 h 95250"/>
                <a:gd name="connsiteX6" fmla="*/ 95250 w 95250"/>
                <a:gd name="connsiteY6" fmla="*/ 47625 h 95250"/>
                <a:gd name="connsiteX7" fmla="*/ 95250 w 95250"/>
                <a:gd name="connsiteY7" fmla="*/ 47625 h 95250"/>
                <a:gd name="connsiteX8" fmla="*/ 47625 w 95250"/>
                <a:gd name="connsiteY8" fmla="*/ 95250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50" h="95250">
                  <a:moveTo>
                    <a:pt x="47625" y="95250"/>
                  </a:moveTo>
                  <a:lnTo>
                    <a:pt x="47625" y="95250"/>
                  </a:lnTo>
                  <a:cubicBezTo>
                    <a:pt x="21326" y="95250"/>
                    <a:pt x="0" y="73923"/>
                    <a:pt x="0" y="47625"/>
                  </a:cubicBezTo>
                  <a:lnTo>
                    <a:pt x="0" y="47625"/>
                  </a:lnTo>
                  <a:cubicBezTo>
                    <a:pt x="0" y="21327"/>
                    <a:pt x="21326" y="0"/>
                    <a:pt x="47625" y="0"/>
                  </a:cubicBezTo>
                  <a:lnTo>
                    <a:pt x="47625" y="0"/>
                  </a:lnTo>
                  <a:cubicBezTo>
                    <a:pt x="73924" y="0"/>
                    <a:pt x="95250" y="21327"/>
                    <a:pt x="95250" y="47625"/>
                  </a:cubicBezTo>
                  <a:lnTo>
                    <a:pt x="95250" y="47625"/>
                  </a:lnTo>
                  <a:cubicBezTo>
                    <a:pt x="95250" y="73923"/>
                    <a:pt x="73924" y="95250"/>
                    <a:pt x="47625" y="95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2C63FF48-2631-439F-869A-7E2DFB1B682B}"/>
                </a:ext>
              </a:extLst>
            </p:cNvPr>
            <p:cNvSpPr/>
            <p:nvPr/>
          </p:nvSpPr>
          <p:spPr>
            <a:xfrm>
              <a:off x="7479471" y="259142"/>
              <a:ext cx="66761" cy="66761"/>
            </a:xfrm>
            <a:custGeom>
              <a:avLst/>
              <a:gdLst>
                <a:gd name="connsiteX0" fmla="*/ 47625 w 95250"/>
                <a:gd name="connsiteY0" fmla="*/ 95250 h 95250"/>
                <a:gd name="connsiteX1" fmla="*/ 47625 w 95250"/>
                <a:gd name="connsiteY1" fmla="*/ 95250 h 95250"/>
                <a:gd name="connsiteX2" fmla="*/ 0 w 95250"/>
                <a:gd name="connsiteY2" fmla="*/ 47625 h 95250"/>
                <a:gd name="connsiteX3" fmla="*/ 0 w 95250"/>
                <a:gd name="connsiteY3" fmla="*/ 47625 h 95250"/>
                <a:gd name="connsiteX4" fmla="*/ 47625 w 95250"/>
                <a:gd name="connsiteY4" fmla="*/ 0 h 95250"/>
                <a:gd name="connsiteX5" fmla="*/ 47625 w 95250"/>
                <a:gd name="connsiteY5" fmla="*/ 0 h 95250"/>
                <a:gd name="connsiteX6" fmla="*/ 95250 w 95250"/>
                <a:gd name="connsiteY6" fmla="*/ 47625 h 95250"/>
                <a:gd name="connsiteX7" fmla="*/ 95250 w 95250"/>
                <a:gd name="connsiteY7" fmla="*/ 47625 h 95250"/>
                <a:gd name="connsiteX8" fmla="*/ 47625 w 95250"/>
                <a:gd name="connsiteY8" fmla="*/ 95250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50" h="95250">
                  <a:moveTo>
                    <a:pt x="47625" y="95250"/>
                  </a:moveTo>
                  <a:lnTo>
                    <a:pt x="47625" y="95250"/>
                  </a:lnTo>
                  <a:cubicBezTo>
                    <a:pt x="21326" y="95250"/>
                    <a:pt x="0" y="73923"/>
                    <a:pt x="0" y="47625"/>
                  </a:cubicBezTo>
                  <a:lnTo>
                    <a:pt x="0" y="47625"/>
                  </a:lnTo>
                  <a:cubicBezTo>
                    <a:pt x="0" y="21327"/>
                    <a:pt x="21326" y="0"/>
                    <a:pt x="47625" y="0"/>
                  </a:cubicBezTo>
                  <a:lnTo>
                    <a:pt x="47625" y="0"/>
                  </a:lnTo>
                  <a:cubicBezTo>
                    <a:pt x="73923" y="0"/>
                    <a:pt x="95250" y="21327"/>
                    <a:pt x="95250" y="47625"/>
                  </a:cubicBezTo>
                  <a:lnTo>
                    <a:pt x="95250" y="47625"/>
                  </a:lnTo>
                  <a:cubicBezTo>
                    <a:pt x="95250" y="73923"/>
                    <a:pt x="73923" y="95250"/>
                    <a:pt x="47625" y="95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19FBD57-9F8C-464E-9302-4BB71C257B55}"/>
                </a:ext>
              </a:extLst>
            </p:cNvPr>
            <p:cNvSpPr/>
            <p:nvPr/>
          </p:nvSpPr>
          <p:spPr>
            <a:xfrm>
              <a:off x="7679755" y="259142"/>
              <a:ext cx="66761" cy="66761"/>
            </a:xfrm>
            <a:custGeom>
              <a:avLst/>
              <a:gdLst>
                <a:gd name="connsiteX0" fmla="*/ 47625 w 95250"/>
                <a:gd name="connsiteY0" fmla="*/ 95250 h 95250"/>
                <a:gd name="connsiteX1" fmla="*/ 47625 w 95250"/>
                <a:gd name="connsiteY1" fmla="*/ 95250 h 95250"/>
                <a:gd name="connsiteX2" fmla="*/ 0 w 95250"/>
                <a:gd name="connsiteY2" fmla="*/ 47625 h 95250"/>
                <a:gd name="connsiteX3" fmla="*/ 0 w 95250"/>
                <a:gd name="connsiteY3" fmla="*/ 47625 h 95250"/>
                <a:gd name="connsiteX4" fmla="*/ 47625 w 95250"/>
                <a:gd name="connsiteY4" fmla="*/ 0 h 95250"/>
                <a:gd name="connsiteX5" fmla="*/ 47625 w 95250"/>
                <a:gd name="connsiteY5" fmla="*/ 0 h 95250"/>
                <a:gd name="connsiteX6" fmla="*/ 95250 w 95250"/>
                <a:gd name="connsiteY6" fmla="*/ 47625 h 95250"/>
                <a:gd name="connsiteX7" fmla="*/ 95250 w 95250"/>
                <a:gd name="connsiteY7" fmla="*/ 47625 h 95250"/>
                <a:gd name="connsiteX8" fmla="*/ 47625 w 95250"/>
                <a:gd name="connsiteY8" fmla="*/ 95250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50" h="95250">
                  <a:moveTo>
                    <a:pt x="47625" y="95250"/>
                  </a:moveTo>
                  <a:lnTo>
                    <a:pt x="47625" y="95250"/>
                  </a:lnTo>
                  <a:cubicBezTo>
                    <a:pt x="21327" y="95250"/>
                    <a:pt x="0" y="73923"/>
                    <a:pt x="0" y="47625"/>
                  </a:cubicBezTo>
                  <a:lnTo>
                    <a:pt x="0" y="47625"/>
                  </a:lnTo>
                  <a:cubicBezTo>
                    <a:pt x="0" y="21327"/>
                    <a:pt x="21327" y="0"/>
                    <a:pt x="47625" y="0"/>
                  </a:cubicBezTo>
                  <a:lnTo>
                    <a:pt x="47625" y="0"/>
                  </a:lnTo>
                  <a:cubicBezTo>
                    <a:pt x="73923" y="0"/>
                    <a:pt x="95250" y="21327"/>
                    <a:pt x="95250" y="47625"/>
                  </a:cubicBezTo>
                  <a:lnTo>
                    <a:pt x="95250" y="47625"/>
                  </a:lnTo>
                  <a:cubicBezTo>
                    <a:pt x="95250" y="73923"/>
                    <a:pt x="73923" y="95250"/>
                    <a:pt x="47625" y="95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AED4DA6-9F8C-43AF-83ED-EE5CD1ECF30F}"/>
                </a:ext>
              </a:extLst>
            </p:cNvPr>
            <p:cNvSpPr/>
            <p:nvPr/>
          </p:nvSpPr>
          <p:spPr>
            <a:xfrm>
              <a:off x="7880038" y="259142"/>
              <a:ext cx="66761" cy="66761"/>
            </a:xfrm>
            <a:custGeom>
              <a:avLst/>
              <a:gdLst>
                <a:gd name="connsiteX0" fmla="*/ 47625 w 95250"/>
                <a:gd name="connsiteY0" fmla="*/ 95250 h 95250"/>
                <a:gd name="connsiteX1" fmla="*/ 47625 w 95250"/>
                <a:gd name="connsiteY1" fmla="*/ 95250 h 95250"/>
                <a:gd name="connsiteX2" fmla="*/ 0 w 95250"/>
                <a:gd name="connsiteY2" fmla="*/ 47625 h 95250"/>
                <a:gd name="connsiteX3" fmla="*/ 0 w 95250"/>
                <a:gd name="connsiteY3" fmla="*/ 47625 h 95250"/>
                <a:gd name="connsiteX4" fmla="*/ 47625 w 95250"/>
                <a:gd name="connsiteY4" fmla="*/ 0 h 95250"/>
                <a:gd name="connsiteX5" fmla="*/ 47625 w 95250"/>
                <a:gd name="connsiteY5" fmla="*/ 0 h 95250"/>
                <a:gd name="connsiteX6" fmla="*/ 95250 w 95250"/>
                <a:gd name="connsiteY6" fmla="*/ 47625 h 95250"/>
                <a:gd name="connsiteX7" fmla="*/ 95250 w 95250"/>
                <a:gd name="connsiteY7" fmla="*/ 47625 h 95250"/>
                <a:gd name="connsiteX8" fmla="*/ 47625 w 95250"/>
                <a:gd name="connsiteY8" fmla="*/ 95250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50" h="95250">
                  <a:moveTo>
                    <a:pt x="47625" y="95250"/>
                  </a:moveTo>
                  <a:lnTo>
                    <a:pt x="47625" y="95250"/>
                  </a:lnTo>
                  <a:cubicBezTo>
                    <a:pt x="21327" y="95250"/>
                    <a:pt x="0" y="73923"/>
                    <a:pt x="0" y="47625"/>
                  </a:cubicBezTo>
                  <a:lnTo>
                    <a:pt x="0" y="47625"/>
                  </a:lnTo>
                  <a:cubicBezTo>
                    <a:pt x="0" y="21327"/>
                    <a:pt x="21327" y="0"/>
                    <a:pt x="47625" y="0"/>
                  </a:cubicBezTo>
                  <a:lnTo>
                    <a:pt x="47625" y="0"/>
                  </a:lnTo>
                  <a:cubicBezTo>
                    <a:pt x="73923" y="0"/>
                    <a:pt x="95250" y="21327"/>
                    <a:pt x="95250" y="47625"/>
                  </a:cubicBezTo>
                  <a:lnTo>
                    <a:pt x="95250" y="47625"/>
                  </a:lnTo>
                  <a:cubicBezTo>
                    <a:pt x="95250" y="73923"/>
                    <a:pt x="73923" y="95250"/>
                    <a:pt x="47625" y="95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BD740B3-34F3-4F21-95BB-6AFA4861D4FB}"/>
                </a:ext>
              </a:extLst>
            </p:cNvPr>
            <p:cNvSpPr/>
            <p:nvPr/>
          </p:nvSpPr>
          <p:spPr>
            <a:xfrm>
              <a:off x="8080322" y="259142"/>
              <a:ext cx="66761" cy="66761"/>
            </a:xfrm>
            <a:custGeom>
              <a:avLst/>
              <a:gdLst>
                <a:gd name="connsiteX0" fmla="*/ 47625 w 95250"/>
                <a:gd name="connsiteY0" fmla="*/ 95250 h 95250"/>
                <a:gd name="connsiteX1" fmla="*/ 47625 w 95250"/>
                <a:gd name="connsiteY1" fmla="*/ 95250 h 95250"/>
                <a:gd name="connsiteX2" fmla="*/ 0 w 95250"/>
                <a:gd name="connsiteY2" fmla="*/ 47625 h 95250"/>
                <a:gd name="connsiteX3" fmla="*/ 0 w 95250"/>
                <a:gd name="connsiteY3" fmla="*/ 47625 h 95250"/>
                <a:gd name="connsiteX4" fmla="*/ 47625 w 95250"/>
                <a:gd name="connsiteY4" fmla="*/ 0 h 95250"/>
                <a:gd name="connsiteX5" fmla="*/ 47625 w 95250"/>
                <a:gd name="connsiteY5" fmla="*/ 0 h 95250"/>
                <a:gd name="connsiteX6" fmla="*/ 95250 w 95250"/>
                <a:gd name="connsiteY6" fmla="*/ 47625 h 95250"/>
                <a:gd name="connsiteX7" fmla="*/ 95250 w 95250"/>
                <a:gd name="connsiteY7" fmla="*/ 47625 h 95250"/>
                <a:gd name="connsiteX8" fmla="*/ 47625 w 95250"/>
                <a:gd name="connsiteY8" fmla="*/ 95250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50" h="95250">
                  <a:moveTo>
                    <a:pt x="47625" y="95250"/>
                  </a:moveTo>
                  <a:lnTo>
                    <a:pt x="47625" y="95250"/>
                  </a:lnTo>
                  <a:cubicBezTo>
                    <a:pt x="21327" y="95250"/>
                    <a:pt x="0" y="73923"/>
                    <a:pt x="0" y="47625"/>
                  </a:cubicBezTo>
                  <a:lnTo>
                    <a:pt x="0" y="47625"/>
                  </a:lnTo>
                  <a:cubicBezTo>
                    <a:pt x="0" y="21327"/>
                    <a:pt x="21327" y="0"/>
                    <a:pt x="47625" y="0"/>
                  </a:cubicBezTo>
                  <a:lnTo>
                    <a:pt x="47625" y="0"/>
                  </a:lnTo>
                  <a:cubicBezTo>
                    <a:pt x="73923" y="0"/>
                    <a:pt x="95250" y="21327"/>
                    <a:pt x="95250" y="47625"/>
                  </a:cubicBezTo>
                  <a:lnTo>
                    <a:pt x="95250" y="47625"/>
                  </a:lnTo>
                  <a:cubicBezTo>
                    <a:pt x="95250" y="73923"/>
                    <a:pt x="73923" y="95250"/>
                    <a:pt x="47625" y="95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E9944B63-8C64-4D9D-B106-2DEF2F9E6263}"/>
                </a:ext>
              </a:extLst>
            </p:cNvPr>
            <p:cNvSpPr/>
            <p:nvPr/>
          </p:nvSpPr>
          <p:spPr>
            <a:xfrm>
              <a:off x="8280606" y="259142"/>
              <a:ext cx="66761" cy="66761"/>
            </a:xfrm>
            <a:custGeom>
              <a:avLst/>
              <a:gdLst>
                <a:gd name="connsiteX0" fmla="*/ 47625 w 95250"/>
                <a:gd name="connsiteY0" fmla="*/ 95250 h 95250"/>
                <a:gd name="connsiteX1" fmla="*/ 47625 w 95250"/>
                <a:gd name="connsiteY1" fmla="*/ 95250 h 95250"/>
                <a:gd name="connsiteX2" fmla="*/ 0 w 95250"/>
                <a:gd name="connsiteY2" fmla="*/ 47625 h 95250"/>
                <a:gd name="connsiteX3" fmla="*/ 0 w 95250"/>
                <a:gd name="connsiteY3" fmla="*/ 47625 h 95250"/>
                <a:gd name="connsiteX4" fmla="*/ 47625 w 95250"/>
                <a:gd name="connsiteY4" fmla="*/ 0 h 95250"/>
                <a:gd name="connsiteX5" fmla="*/ 47625 w 95250"/>
                <a:gd name="connsiteY5" fmla="*/ 0 h 95250"/>
                <a:gd name="connsiteX6" fmla="*/ 95250 w 95250"/>
                <a:gd name="connsiteY6" fmla="*/ 47625 h 95250"/>
                <a:gd name="connsiteX7" fmla="*/ 95250 w 95250"/>
                <a:gd name="connsiteY7" fmla="*/ 47625 h 95250"/>
                <a:gd name="connsiteX8" fmla="*/ 47625 w 95250"/>
                <a:gd name="connsiteY8" fmla="*/ 95250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50" h="95250">
                  <a:moveTo>
                    <a:pt x="47625" y="95250"/>
                  </a:moveTo>
                  <a:lnTo>
                    <a:pt x="47625" y="95250"/>
                  </a:lnTo>
                  <a:cubicBezTo>
                    <a:pt x="21327" y="95250"/>
                    <a:pt x="0" y="73923"/>
                    <a:pt x="0" y="47625"/>
                  </a:cubicBezTo>
                  <a:lnTo>
                    <a:pt x="0" y="47625"/>
                  </a:lnTo>
                  <a:cubicBezTo>
                    <a:pt x="0" y="21327"/>
                    <a:pt x="21327" y="0"/>
                    <a:pt x="47625" y="0"/>
                  </a:cubicBezTo>
                  <a:lnTo>
                    <a:pt x="47625" y="0"/>
                  </a:lnTo>
                  <a:cubicBezTo>
                    <a:pt x="73923" y="0"/>
                    <a:pt x="95250" y="21327"/>
                    <a:pt x="95250" y="47625"/>
                  </a:cubicBezTo>
                  <a:lnTo>
                    <a:pt x="95250" y="47625"/>
                  </a:lnTo>
                  <a:cubicBezTo>
                    <a:pt x="95250" y="73923"/>
                    <a:pt x="73923" y="95250"/>
                    <a:pt x="47625" y="95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28B60962-392F-4C35-90B7-7151466D3CE5}"/>
                </a:ext>
              </a:extLst>
            </p:cNvPr>
            <p:cNvSpPr/>
            <p:nvPr/>
          </p:nvSpPr>
          <p:spPr>
            <a:xfrm>
              <a:off x="7279187" y="459426"/>
              <a:ext cx="66761" cy="66761"/>
            </a:xfrm>
            <a:custGeom>
              <a:avLst/>
              <a:gdLst>
                <a:gd name="connsiteX0" fmla="*/ 47625 w 95250"/>
                <a:gd name="connsiteY0" fmla="*/ 95250 h 95250"/>
                <a:gd name="connsiteX1" fmla="*/ 47625 w 95250"/>
                <a:gd name="connsiteY1" fmla="*/ 95250 h 95250"/>
                <a:gd name="connsiteX2" fmla="*/ 0 w 95250"/>
                <a:gd name="connsiteY2" fmla="*/ 47625 h 95250"/>
                <a:gd name="connsiteX3" fmla="*/ 0 w 95250"/>
                <a:gd name="connsiteY3" fmla="*/ 47625 h 95250"/>
                <a:gd name="connsiteX4" fmla="*/ 47625 w 95250"/>
                <a:gd name="connsiteY4" fmla="*/ 0 h 95250"/>
                <a:gd name="connsiteX5" fmla="*/ 47625 w 95250"/>
                <a:gd name="connsiteY5" fmla="*/ 0 h 95250"/>
                <a:gd name="connsiteX6" fmla="*/ 95250 w 95250"/>
                <a:gd name="connsiteY6" fmla="*/ 47625 h 95250"/>
                <a:gd name="connsiteX7" fmla="*/ 95250 w 95250"/>
                <a:gd name="connsiteY7" fmla="*/ 47625 h 95250"/>
                <a:gd name="connsiteX8" fmla="*/ 47625 w 95250"/>
                <a:gd name="connsiteY8" fmla="*/ 95250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50" h="95250">
                  <a:moveTo>
                    <a:pt x="47625" y="95250"/>
                  </a:moveTo>
                  <a:lnTo>
                    <a:pt x="47625" y="95250"/>
                  </a:lnTo>
                  <a:cubicBezTo>
                    <a:pt x="21326" y="95250"/>
                    <a:pt x="0" y="73923"/>
                    <a:pt x="0" y="47625"/>
                  </a:cubicBezTo>
                  <a:lnTo>
                    <a:pt x="0" y="47625"/>
                  </a:lnTo>
                  <a:cubicBezTo>
                    <a:pt x="0" y="21327"/>
                    <a:pt x="21326" y="0"/>
                    <a:pt x="47625" y="0"/>
                  </a:cubicBezTo>
                  <a:lnTo>
                    <a:pt x="47625" y="0"/>
                  </a:lnTo>
                  <a:cubicBezTo>
                    <a:pt x="73924" y="0"/>
                    <a:pt x="95250" y="21327"/>
                    <a:pt x="95250" y="47625"/>
                  </a:cubicBezTo>
                  <a:lnTo>
                    <a:pt x="95250" y="47625"/>
                  </a:lnTo>
                  <a:cubicBezTo>
                    <a:pt x="95250" y="73923"/>
                    <a:pt x="73924" y="95250"/>
                    <a:pt x="47625" y="95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3DF33BC6-EFDD-4E52-905E-47431399B97B}"/>
                </a:ext>
              </a:extLst>
            </p:cNvPr>
            <p:cNvSpPr/>
            <p:nvPr/>
          </p:nvSpPr>
          <p:spPr>
            <a:xfrm>
              <a:off x="7479471" y="459426"/>
              <a:ext cx="66761" cy="66761"/>
            </a:xfrm>
            <a:custGeom>
              <a:avLst/>
              <a:gdLst>
                <a:gd name="connsiteX0" fmla="*/ 47625 w 95250"/>
                <a:gd name="connsiteY0" fmla="*/ 95250 h 95250"/>
                <a:gd name="connsiteX1" fmla="*/ 47625 w 95250"/>
                <a:gd name="connsiteY1" fmla="*/ 95250 h 95250"/>
                <a:gd name="connsiteX2" fmla="*/ 0 w 95250"/>
                <a:gd name="connsiteY2" fmla="*/ 47625 h 95250"/>
                <a:gd name="connsiteX3" fmla="*/ 0 w 95250"/>
                <a:gd name="connsiteY3" fmla="*/ 47625 h 95250"/>
                <a:gd name="connsiteX4" fmla="*/ 47625 w 95250"/>
                <a:gd name="connsiteY4" fmla="*/ 0 h 95250"/>
                <a:gd name="connsiteX5" fmla="*/ 47625 w 95250"/>
                <a:gd name="connsiteY5" fmla="*/ 0 h 95250"/>
                <a:gd name="connsiteX6" fmla="*/ 95250 w 95250"/>
                <a:gd name="connsiteY6" fmla="*/ 47625 h 95250"/>
                <a:gd name="connsiteX7" fmla="*/ 95250 w 95250"/>
                <a:gd name="connsiteY7" fmla="*/ 47625 h 95250"/>
                <a:gd name="connsiteX8" fmla="*/ 47625 w 95250"/>
                <a:gd name="connsiteY8" fmla="*/ 95250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50" h="95250">
                  <a:moveTo>
                    <a:pt x="47625" y="95250"/>
                  </a:moveTo>
                  <a:lnTo>
                    <a:pt x="47625" y="95250"/>
                  </a:lnTo>
                  <a:cubicBezTo>
                    <a:pt x="21326" y="95250"/>
                    <a:pt x="0" y="73923"/>
                    <a:pt x="0" y="47625"/>
                  </a:cubicBezTo>
                  <a:lnTo>
                    <a:pt x="0" y="47625"/>
                  </a:lnTo>
                  <a:cubicBezTo>
                    <a:pt x="0" y="21327"/>
                    <a:pt x="21326" y="0"/>
                    <a:pt x="47625" y="0"/>
                  </a:cubicBezTo>
                  <a:lnTo>
                    <a:pt x="47625" y="0"/>
                  </a:lnTo>
                  <a:cubicBezTo>
                    <a:pt x="73923" y="0"/>
                    <a:pt x="95250" y="21327"/>
                    <a:pt x="95250" y="47625"/>
                  </a:cubicBezTo>
                  <a:lnTo>
                    <a:pt x="95250" y="47625"/>
                  </a:lnTo>
                  <a:cubicBezTo>
                    <a:pt x="95250" y="73923"/>
                    <a:pt x="73923" y="95250"/>
                    <a:pt x="47625" y="95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0BF111D5-6EEF-4F19-BCEF-9D6D7647A527}"/>
                </a:ext>
              </a:extLst>
            </p:cNvPr>
            <p:cNvSpPr/>
            <p:nvPr/>
          </p:nvSpPr>
          <p:spPr>
            <a:xfrm>
              <a:off x="7679755" y="459426"/>
              <a:ext cx="66761" cy="66761"/>
            </a:xfrm>
            <a:custGeom>
              <a:avLst/>
              <a:gdLst>
                <a:gd name="connsiteX0" fmla="*/ 47625 w 95250"/>
                <a:gd name="connsiteY0" fmla="*/ 95250 h 95250"/>
                <a:gd name="connsiteX1" fmla="*/ 47625 w 95250"/>
                <a:gd name="connsiteY1" fmla="*/ 95250 h 95250"/>
                <a:gd name="connsiteX2" fmla="*/ 0 w 95250"/>
                <a:gd name="connsiteY2" fmla="*/ 47625 h 95250"/>
                <a:gd name="connsiteX3" fmla="*/ 0 w 95250"/>
                <a:gd name="connsiteY3" fmla="*/ 47625 h 95250"/>
                <a:gd name="connsiteX4" fmla="*/ 47625 w 95250"/>
                <a:gd name="connsiteY4" fmla="*/ 0 h 95250"/>
                <a:gd name="connsiteX5" fmla="*/ 47625 w 95250"/>
                <a:gd name="connsiteY5" fmla="*/ 0 h 95250"/>
                <a:gd name="connsiteX6" fmla="*/ 95250 w 95250"/>
                <a:gd name="connsiteY6" fmla="*/ 47625 h 95250"/>
                <a:gd name="connsiteX7" fmla="*/ 95250 w 95250"/>
                <a:gd name="connsiteY7" fmla="*/ 47625 h 95250"/>
                <a:gd name="connsiteX8" fmla="*/ 47625 w 95250"/>
                <a:gd name="connsiteY8" fmla="*/ 95250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50" h="95250">
                  <a:moveTo>
                    <a:pt x="47625" y="95250"/>
                  </a:moveTo>
                  <a:lnTo>
                    <a:pt x="47625" y="95250"/>
                  </a:lnTo>
                  <a:cubicBezTo>
                    <a:pt x="21327" y="95250"/>
                    <a:pt x="0" y="73923"/>
                    <a:pt x="0" y="47625"/>
                  </a:cubicBezTo>
                  <a:lnTo>
                    <a:pt x="0" y="47625"/>
                  </a:lnTo>
                  <a:cubicBezTo>
                    <a:pt x="0" y="21327"/>
                    <a:pt x="21327" y="0"/>
                    <a:pt x="47625" y="0"/>
                  </a:cubicBezTo>
                  <a:lnTo>
                    <a:pt x="47625" y="0"/>
                  </a:lnTo>
                  <a:cubicBezTo>
                    <a:pt x="73923" y="0"/>
                    <a:pt x="95250" y="21327"/>
                    <a:pt x="95250" y="47625"/>
                  </a:cubicBezTo>
                  <a:lnTo>
                    <a:pt x="95250" y="47625"/>
                  </a:lnTo>
                  <a:cubicBezTo>
                    <a:pt x="95250" y="73923"/>
                    <a:pt x="73923" y="95250"/>
                    <a:pt x="47625" y="95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E51B8874-E180-41F1-95CA-CB464D19DFAC}"/>
                </a:ext>
              </a:extLst>
            </p:cNvPr>
            <p:cNvSpPr/>
            <p:nvPr/>
          </p:nvSpPr>
          <p:spPr>
            <a:xfrm>
              <a:off x="7880038" y="459426"/>
              <a:ext cx="66761" cy="66761"/>
            </a:xfrm>
            <a:custGeom>
              <a:avLst/>
              <a:gdLst>
                <a:gd name="connsiteX0" fmla="*/ 47625 w 95250"/>
                <a:gd name="connsiteY0" fmla="*/ 95250 h 95250"/>
                <a:gd name="connsiteX1" fmla="*/ 47625 w 95250"/>
                <a:gd name="connsiteY1" fmla="*/ 95250 h 95250"/>
                <a:gd name="connsiteX2" fmla="*/ 0 w 95250"/>
                <a:gd name="connsiteY2" fmla="*/ 47625 h 95250"/>
                <a:gd name="connsiteX3" fmla="*/ 0 w 95250"/>
                <a:gd name="connsiteY3" fmla="*/ 47625 h 95250"/>
                <a:gd name="connsiteX4" fmla="*/ 47625 w 95250"/>
                <a:gd name="connsiteY4" fmla="*/ 0 h 95250"/>
                <a:gd name="connsiteX5" fmla="*/ 47625 w 95250"/>
                <a:gd name="connsiteY5" fmla="*/ 0 h 95250"/>
                <a:gd name="connsiteX6" fmla="*/ 95250 w 95250"/>
                <a:gd name="connsiteY6" fmla="*/ 47625 h 95250"/>
                <a:gd name="connsiteX7" fmla="*/ 95250 w 95250"/>
                <a:gd name="connsiteY7" fmla="*/ 47625 h 95250"/>
                <a:gd name="connsiteX8" fmla="*/ 47625 w 95250"/>
                <a:gd name="connsiteY8" fmla="*/ 95250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50" h="95250">
                  <a:moveTo>
                    <a:pt x="47625" y="95250"/>
                  </a:moveTo>
                  <a:lnTo>
                    <a:pt x="47625" y="95250"/>
                  </a:lnTo>
                  <a:cubicBezTo>
                    <a:pt x="21327" y="95250"/>
                    <a:pt x="0" y="73923"/>
                    <a:pt x="0" y="47625"/>
                  </a:cubicBezTo>
                  <a:lnTo>
                    <a:pt x="0" y="47625"/>
                  </a:lnTo>
                  <a:cubicBezTo>
                    <a:pt x="0" y="21327"/>
                    <a:pt x="21327" y="0"/>
                    <a:pt x="47625" y="0"/>
                  </a:cubicBezTo>
                  <a:lnTo>
                    <a:pt x="47625" y="0"/>
                  </a:lnTo>
                  <a:cubicBezTo>
                    <a:pt x="73923" y="0"/>
                    <a:pt x="95250" y="21327"/>
                    <a:pt x="95250" y="47625"/>
                  </a:cubicBezTo>
                  <a:lnTo>
                    <a:pt x="95250" y="47625"/>
                  </a:lnTo>
                  <a:cubicBezTo>
                    <a:pt x="95250" y="73923"/>
                    <a:pt x="73923" y="95250"/>
                    <a:pt x="47625" y="95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7476CD6F-56B6-4A9A-8392-3C6D0E8FBDA3}"/>
                </a:ext>
              </a:extLst>
            </p:cNvPr>
            <p:cNvSpPr/>
            <p:nvPr/>
          </p:nvSpPr>
          <p:spPr>
            <a:xfrm>
              <a:off x="8080322" y="459426"/>
              <a:ext cx="66761" cy="66761"/>
            </a:xfrm>
            <a:custGeom>
              <a:avLst/>
              <a:gdLst>
                <a:gd name="connsiteX0" fmla="*/ 47625 w 95250"/>
                <a:gd name="connsiteY0" fmla="*/ 95250 h 95250"/>
                <a:gd name="connsiteX1" fmla="*/ 47625 w 95250"/>
                <a:gd name="connsiteY1" fmla="*/ 95250 h 95250"/>
                <a:gd name="connsiteX2" fmla="*/ 0 w 95250"/>
                <a:gd name="connsiteY2" fmla="*/ 47625 h 95250"/>
                <a:gd name="connsiteX3" fmla="*/ 0 w 95250"/>
                <a:gd name="connsiteY3" fmla="*/ 47625 h 95250"/>
                <a:gd name="connsiteX4" fmla="*/ 47625 w 95250"/>
                <a:gd name="connsiteY4" fmla="*/ 0 h 95250"/>
                <a:gd name="connsiteX5" fmla="*/ 47625 w 95250"/>
                <a:gd name="connsiteY5" fmla="*/ 0 h 95250"/>
                <a:gd name="connsiteX6" fmla="*/ 95250 w 95250"/>
                <a:gd name="connsiteY6" fmla="*/ 47625 h 95250"/>
                <a:gd name="connsiteX7" fmla="*/ 95250 w 95250"/>
                <a:gd name="connsiteY7" fmla="*/ 47625 h 95250"/>
                <a:gd name="connsiteX8" fmla="*/ 47625 w 95250"/>
                <a:gd name="connsiteY8" fmla="*/ 95250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50" h="95250">
                  <a:moveTo>
                    <a:pt x="47625" y="95250"/>
                  </a:moveTo>
                  <a:lnTo>
                    <a:pt x="47625" y="95250"/>
                  </a:lnTo>
                  <a:cubicBezTo>
                    <a:pt x="21327" y="95250"/>
                    <a:pt x="0" y="73923"/>
                    <a:pt x="0" y="47625"/>
                  </a:cubicBezTo>
                  <a:lnTo>
                    <a:pt x="0" y="47625"/>
                  </a:lnTo>
                  <a:cubicBezTo>
                    <a:pt x="0" y="21327"/>
                    <a:pt x="21327" y="0"/>
                    <a:pt x="47625" y="0"/>
                  </a:cubicBezTo>
                  <a:lnTo>
                    <a:pt x="47625" y="0"/>
                  </a:lnTo>
                  <a:cubicBezTo>
                    <a:pt x="73923" y="0"/>
                    <a:pt x="95250" y="21327"/>
                    <a:pt x="95250" y="47625"/>
                  </a:cubicBezTo>
                  <a:lnTo>
                    <a:pt x="95250" y="47625"/>
                  </a:lnTo>
                  <a:cubicBezTo>
                    <a:pt x="95250" y="73923"/>
                    <a:pt x="73923" y="95250"/>
                    <a:pt x="47625" y="95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BEEF006E-D347-4F66-B5C8-1FFDD538E119}"/>
                </a:ext>
              </a:extLst>
            </p:cNvPr>
            <p:cNvSpPr/>
            <p:nvPr/>
          </p:nvSpPr>
          <p:spPr>
            <a:xfrm>
              <a:off x="8280606" y="459426"/>
              <a:ext cx="66761" cy="66761"/>
            </a:xfrm>
            <a:custGeom>
              <a:avLst/>
              <a:gdLst>
                <a:gd name="connsiteX0" fmla="*/ 47625 w 95250"/>
                <a:gd name="connsiteY0" fmla="*/ 95250 h 95250"/>
                <a:gd name="connsiteX1" fmla="*/ 47625 w 95250"/>
                <a:gd name="connsiteY1" fmla="*/ 95250 h 95250"/>
                <a:gd name="connsiteX2" fmla="*/ 0 w 95250"/>
                <a:gd name="connsiteY2" fmla="*/ 47625 h 95250"/>
                <a:gd name="connsiteX3" fmla="*/ 0 w 95250"/>
                <a:gd name="connsiteY3" fmla="*/ 47625 h 95250"/>
                <a:gd name="connsiteX4" fmla="*/ 47625 w 95250"/>
                <a:gd name="connsiteY4" fmla="*/ 0 h 95250"/>
                <a:gd name="connsiteX5" fmla="*/ 47625 w 95250"/>
                <a:gd name="connsiteY5" fmla="*/ 0 h 95250"/>
                <a:gd name="connsiteX6" fmla="*/ 95250 w 95250"/>
                <a:gd name="connsiteY6" fmla="*/ 47625 h 95250"/>
                <a:gd name="connsiteX7" fmla="*/ 95250 w 95250"/>
                <a:gd name="connsiteY7" fmla="*/ 47625 h 95250"/>
                <a:gd name="connsiteX8" fmla="*/ 47625 w 95250"/>
                <a:gd name="connsiteY8" fmla="*/ 95250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50" h="95250">
                  <a:moveTo>
                    <a:pt x="47625" y="95250"/>
                  </a:moveTo>
                  <a:lnTo>
                    <a:pt x="47625" y="95250"/>
                  </a:lnTo>
                  <a:cubicBezTo>
                    <a:pt x="21327" y="95250"/>
                    <a:pt x="0" y="73923"/>
                    <a:pt x="0" y="47625"/>
                  </a:cubicBezTo>
                  <a:lnTo>
                    <a:pt x="0" y="47625"/>
                  </a:lnTo>
                  <a:cubicBezTo>
                    <a:pt x="0" y="21327"/>
                    <a:pt x="21327" y="0"/>
                    <a:pt x="47625" y="0"/>
                  </a:cubicBezTo>
                  <a:lnTo>
                    <a:pt x="47625" y="0"/>
                  </a:lnTo>
                  <a:cubicBezTo>
                    <a:pt x="73923" y="0"/>
                    <a:pt x="95250" y="21327"/>
                    <a:pt x="95250" y="47625"/>
                  </a:cubicBezTo>
                  <a:lnTo>
                    <a:pt x="95250" y="47625"/>
                  </a:lnTo>
                  <a:cubicBezTo>
                    <a:pt x="95250" y="73923"/>
                    <a:pt x="73923" y="95250"/>
                    <a:pt x="47625" y="95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</p:grpSp>
      <p:sp>
        <p:nvSpPr>
          <p:cNvPr id="32" name="Graphic 10" descr="An organic corner shape">
            <a:extLst>
              <a:ext uri="{FF2B5EF4-FFF2-40B4-BE49-F238E27FC236}">
                <a16:creationId xmlns:a16="http://schemas.microsoft.com/office/drawing/2014/main" id="{72A32118-8638-43A8-9D07-D26E2294213E}"/>
              </a:ext>
            </a:extLst>
          </p:cNvPr>
          <p:cNvSpPr/>
          <p:nvPr userDrawn="1"/>
        </p:nvSpPr>
        <p:spPr>
          <a:xfrm flipV="1">
            <a:off x="10058400" y="6358243"/>
            <a:ext cx="2130613" cy="499754"/>
          </a:xfrm>
          <a:custGeom>
            <a:avLst/>
            <a:gdLst>
              <a:gd name="connsiteX0" fmla="*/ 4000481 w 4000480"/>
              <a:gd name="connsiteY0" fmla="*/ 1363913 h 1363913"/>
              <a:gd name="connsiteX1" fmla="*/ 4000481 w 4000480"/>
              <a:gd name="connsiteY1" fmla="*/ 0 h 1363913"/>
              <a:gd name="connsiteX2" fmla="*/ 0 w 4000480"/>
              <a:gd name="connsiteY2" fmla="*/ 1743 h 1363913"/>
              <a:gd name="connsiteX3" fmla="*/ 1406281 w 4000480"/>
              <a:gd name="connsiteY3" fmla="*/ 945090 h 1363913"/>
              <a:gd name="connsiteX4" fmla="*/ 2463175 w 4000480"/>
              <a:gd name="connsiteY4" fmla="*/ 787870 h 1363913"/>
              <a:gd name="connsiteX5" fmla="*/ 2751420 w 4000480"/>
              <a:gd name="connsiteY5" fmla="*/ 1207132 h 1363913"/>
              <a:gd name="connsiteX6" fmla="*/ 3659829 w 4000480"/>
              <a:gd name="connsiteY6" fmla="*/ 1032443 h 1363913"/>
              <a:gd name="connsiteX7" fmla="*/ 4000481 w 4000480"/>
              <a:gd name="connsiteY7" fmla="*/ 1363913 h 1363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00480" h="1363913">
                <a:moveTo>
                  <a:pt x="4000481" y="1363913"/>
                </a:moveTo>
                <a:lnTo>
                  <a:pt x="4000481" y="0"/>
                </a:lnTo>
                <a:lnTo>
                  <a:pt x="0" y="1743"/>
                </a:lnTo>
                <a:cubicBezTo>
                  <a:pt x="0" y="1743"/>
                  <a:pt x="552431" y="945090"/>
                  <a:pt x="1406281" y="945090"/>
                </a:cubicBezTo>
                <a:cubicBezTo>
                  <a:pt x="1818170" y="945090"/>
                  <a:pt x="2191864" y="600570"/>
                  <a:pt x="2463175" y="787870"/>
                </a:cubicBezTo>
                <a:cubicBezTo>
                  <a:pt x="2644464" y="913019"/>
                  <a:pt x="2573550" y="1121759"/>
                  <a:pt x="2751420" y="1207132"/>
                </a:cubicBezTo>
                <a:cubicBezTo>
                  <a:pt x="3018806" y="1335472"/>
                  <a:pt x="3318224" y="930573"/>
                  <a:pt x="3659829" y="1032443"/>
                </a:cubicBezTo>
                <a:cubicBezTo>
                  <a:pt x="3837137" y="1085307"/>
                  <a:pt x="4000481" y="1363913"/>
                  <a:pt x="4000481" y="1363913"/>
                </a:cubicBezTo>
                <a:close/>
              </a:path>
            </a:pathLst>
          </a:custGeom>
          <a:solidFill>
            <a:schemeClr val="accent5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29113797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raphic 10" descr="An organic corner shape">
            <a:extLst>
              <a:ext uri="{FF2B5EF4-FFF2-40B4-BE49-F238E27FC236}">
                <a16:creationId xmlns:a16="http://schemas.microsoft.com/office/drawing/2014/main" id="{4EA4CF47-8B88-4360-A856-4578D3D38404}"/>
              </a:ext>
            </a:extLst>
          </p:cNvPr>
          <p:cNvSpPr/>
          <p:nvPr userDrawn="1"/>
        </p:nvSpPr>
        <p:spPr>
          <a:xfrm flipH="1">
            <a:off x="-4" y="0"/>
            <a:ext cx="5525894" cy="1879600"/>
          </a:xfrm>
          <a:custGeom>
            <a:avLst/>
            <a:gdLst>
              <a:gd name="connsiteX0" fmla="*/ 4000481 w 4000480"/>
              <a:gd name="connsiteY0" fmla="*/ 1363913 h 1363913"/>
              <a:gd name="connsiteX1" fmla="*/ 4000481 w 4000480"/>
              <a:gd name="connsiteY1" fmla="*/ 0 h 1363913"/>
              <a:gd name="connsiteX2" fmla="*/ 0 w 4000480"/>
              <a:gd name="connsiteY2" fmla="*/ 1743 h 1363913"/>
              <a:gd name="connsiteX3" fmla="*/ 1406281 w 4000480"/>
              <a:gd name="connsiteY3" fmla="*/ 945090 h 1363913"/>
              <a:gd name="connsiteX4" fmla="*/ 2463175 w 4000480"/>
              <a:gd name="connsiteY4" fmla="*/ 787870 h 1363913"/>
              <a:gd name="connsiteX5" fmla="*/ 2751420 w 4000480"/>
              <a:gd name="connsiteY5" fmla="*/ 1207132 h 1363913"/>
              <a:gd name="connsiteX6" fmla="*/ 3659829 w 4000480"/>
              <a:gd name="connsiteY6" fmla="*/ 1032443 h 1363913"/>
              <a:gd name="connsiteX7" fmla="*/ 4000481 w 4000480"/>
              <a:gd name="connsiteY7" fmla="*/ 1363913 h 1363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00480" h="1363913">
                <a:moveTo>
                  <a:pt x="4000481" y="1363913"/>
                </a:moveTo>
                <a:lnTo>
                  <a:pt x="4000481" y="0"/>
                </a:lnTo>
                <a:lnTo>
                  <a:pt x="0" y="1743"/>
                </a:lnTo>
                <a:cubicBezTo>
                  <a:pt x="0" y="1743"/>
                  <a:pt x="552431" y="945090"/>
                  <a:pt x="1406281" y="945090"/>
                </a:cubicBezTo>
                <a:cubicBezTo>
                  <a:pt x="1818170" y="945090"/>
                  <a:pt x="2191864" y="600570"/>
                  <a:pt x="2463175" y="787870"/>
                </a:cubicBezTo>
                <a:cubicBezTo>
                  <a:pt x="2644464" y="913019"/>
                  <a:pt x="2573550" y="1121759"/>
                  <a:pt x="2751420" y="1207132"/>
                </a:cubicBezTo>
                <a:cubicBezTo>
                  <a:pt x="3018806" y="1335472"/>
                  <a:pt x="3318224" y="930573"/>
                  <a:pt x="3659829" y="1032443"/>
                </a:cubicBezTo>
                <a:cubicBezTo>
                  <a:pt x="3837137" y="1085307"/>
                  <a:pt x="4000481" y="1363913"/>
                  <a:pt x="4000481" y="1363913"/>
                </a:cubicBezTo>
                <a:close/>
              </a:path>
            </a:pathLst>
          </a:custGeom>
          <a:solidFill>
            <a:schemeClr val="bg1">
              <a:lumMod val="95000"/>
              <a:alpha val="5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D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1826979-236B-4815-96EB-7BD0DCA2A5A9}"/>
              </a:ext>
            </a:extLst>
          </p:cNvPr>
          <p:cNvGrpSpPr/>
          <p:nvPr userDrawn="1"/>
        </p:nvGrpSpPr>
        <p:grpSpPr>
          <a:xfrm flipV="1">
            <a:off x="0" y="5217843"/>
            <a:ext cx="4470400" cy="1640156"/>
            <a:chOff x="332422" y="4426520"/>
            <a:chExt cx="6403788" cy="2349501"/>
          </a:xfrm>
        </p:grpSpPr>
        <p:sp>
          <p:nvSpPr>
            <p:cNvPr id="19" name="Graphic 10" descr="An organic corner shape">
              <a:extLst>
                <a:ext uri="{FF2B5EF4-FFF2-40B4-BE49-F238E27FC236}">
                  <a16:creationId xmlns:a16="http://schemas.microsoft.com/office/drawing/2014/main" id="{605F0D98-7C64-438E-8E62-F40459384C78}"/>
                </a:ext>
              </a:extLst>
            </p:cNvPr>
            <p:cNvSpPr/>
            <p:nvPr/>
          </p:nvSpPr>
          <p:spPr>
            <a:xfrm flipH="1">
              <a:off x="335409" y="4426520"/>
              <a:ext cx="6400801" cy="2349501"/>
            </a:xfrm>
            <a:custGeom>
              <a:avLst/>
              <a:gdLst>
                <a:gd name="connsiteX0" fmla="*/ 4000481 w 4000480"/>
                <a:gd name="connsiteY0" fmla="*/ 1363913 h 1363913"/>
                <a:gd name="connsiteX1" fmla="*/ 4000481 w 4000480"/>
                <a:gd name="connsiteY1" fmla="*/ 0 h 1363913"/>
                <a:gd name="connsiteX2" fmla="*/ 0 w 4000480"/>
                <a:gd name="connsiteY2" fmla="*/ 1743 h 1363913"/>
                <a:gd name="connsiteX3" fmla="*/ 1406281 w 4000480"/>
                <a:gd name="connsiteY3" fmla="*/ 945090 h 1363913"/>
                <a:gd name="connsiteX4" fmla="*/ 2463175 w 4000480"/>
                <a:gd name="connsiteY4" fmla="*/ 787870 h 1363913"/>
                <a:gd name="connsiteX5" fmla="*/ 2751420 w 4000480"/>
                <a:gd name="connsiteY5" fmla="*/ 1207132 h 1363913"/>
                <a:gd name="connsiteX6" fmla="*/ 3659829 w 4000480"/>
                <a:gd name="connsiteY6" fmla="*/ 1032443 h 1363913"/>
                <a:gd name="connsiteX7" fmla="*/ 4000481 w 4000480"/>
                <a:gd name="connsiteY7" fmla="*/ 1363913 h 1363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000480" h="1363913">
                  <a:moveTo>
                    <a:pt x="4000481" y="1363913"/>
                  </a:moveTo>
                  <a:lnTo>
                    <a:pt x="4000481" y="0"/>
                  </a:lnTo>
                  <a:lnTo>
                    <a:pt x="0" y="1743"/>
                  </a:lnTo>
                  <a:cubicBezTo>
                    <a:pt x="0" y="1743"/>
                    <a:pt x="552431" y="945090"/>
                    <a:pt x="1406281" y="945090"/>
                  </a:cubicBezTo>
                  <a:cubicBezTo>
                    <a:pt x="1818170" y="945090"/>
                    <a:pt x="2191864" y="600570"/>
                    <a:pt x="2463175" y="787870"/>
                  </a:cubicBezTo>
                  <a:cubicBezTo>
                    <a:pt x="2644464" y="913019"/>
                    <a:pt x="2573550" y="1121759"/>
                    <a:pt x="2751420" y="1207132"/>
                  </a:cubicBezTo>
                  <a:cubicBezTo>
                    <a:pt x="3018806" y="1335472"/>
                    <a:pt x="3318224" y="930573"/>
                    <a:pt x="3659829" y="1032443"/>
                  </a:cubicBezTo>
                  <a:cubicBezTo>
                    <a:pt x="3837137" y="1085307"/>
                    <a:pt x="4000481" y="1363913"/>
                    <a:pt x="4000481" y="1363913"/>
                  </a:cubicBezTo>
                  <a:close/>
                </a:path>
              </a:pathLst>
            </a:custGeom>
            <a:solidFill>
              <a:schemeClr val="bg1">
                <a:lumMod val="95000"/>
                <a:alpha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0" name="Graphic 10" descr="An organic corner shape">
              <a:extLst>
                <a:ext uri="{FF2B5EF4-FFF2-40B4-BE49-F238E27FC236}">
                  <a16:creationId xmlns:a16="http://schemas.microsoft.com/office/drawing/2014/main" id="{20407330-CD71-47C9-A590-7938EDF8C2CF}"/>
                </a:ext>
              </a:extLst>
            </p:cNvPr>
            <p:cNvSpPr/>
            <p:nvPr/>
          </p:nvSpPr>
          <p:spPr>
            <a:xfrm flipH="1">
              <a:off x="332422" y="4426521"/>
              <a:ext cx="4960001" cy="1363913"/>
            </a:xfrm>
            <a:custGeom>
              <a:avLst/>
              <a:gdLst>
                <a:gd name="connsiteX0" fmla="*/ 4000481 w 4000480"/>
                <a:gd name="connsiteY0" fmla="*/ 1363913 h 1363913"/>
                <a:gd name="connsiteX1" fmla="*/ 4000481 w 4000480"/>
                <a:gd name="connsiteY1" fmla="*/ 0 h 1363913"/>
                <a:gd name="connsiteX2" fmla="*/ 0 w 4000480"/>
                <a:gd name="connsiteY2" fmla="*/ 1743 h 1363913"/>
                <a:gd name="connsiteX3" fmla="*/ 1406281 w 4000480"/>
                <a:gd name="connsiteY3" fmla="*/ 945090 h 1363913"/>
                <a:gd name="connsiteX4" fmla="*/ 2463175 w 4000480"/>
                <a:gd name="connsiteY4" fmla="*/ 787870 h 1363913"/>
                <a:gd name="connsiteX5" fmla="*/ 2751420 w 4000480"/>
                <a:gd name="connsiteY5" fmla="*/ 1207132 h 1363913"/>
                <a:gd name="connsiteX6" fmla="*/ 3659829 w 4000480"/>
                <a:gd name="connsiteY6" fmla="*/ 1032443 h 1363913"/>
                <a:gd name="connsiteX7" fmla="*/ 4000481 w 4000480"/>
                <a:gd name="connsiteY7" fmla="*/ 1363913 h 1363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000480" h="1363913">
                  <a:moveTo>
                    <a:pt x="4000481" y="1363913"/>
                  </a:moveTo>
                  <a:lnTo>
                    <a:pt x="4000481" y="0"/>
                  </a:lnTo>
                  <a:lnTo>
                    <a:pt x="0" y="1743"/>
                  </a:lnTo>
                  <a:cubicBezTo>
                    <a:pt x="0" y="1743"/>
                    <a:pt x="552431" y="945090"/>
                    <a:pt x="1406281" y="945090"/>
                  </a:cubicBezTo>
                  <a:cubicBezTo>
                    <a:pt x="1818170" y="945090"/>
                    <a:pt x="2191864" y="600570"/>
                    <a:pt x="2463175" y="787870"/>
                  </a:cubicBezTo>
                  <a:cubicBezTo>
                    <a:pt x="2644464" y="913019"/>
                    <a:pt x="2573550" y="1121759"/>
                    <a:pt x="2751420" y="1207132"/>
                  </a:cubicBezTo>
                  <a:cubicBezTo>
                    <a:pt x="3018806" y="1335472"/>
                    <a:pt x="3318224" y="930573"/>
                    <a:pt x="3659829" y="1032443"/>
                  </a:cubicBezTo>
                  <a:cubicBezTo>
                    <a:pt x="3837137" y="1085307"/>
                    <a:pt x="4000481" y="1363913"/>
                    <a:pt x="4000481" y="1363913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56D2612D-3293-4448-AD08-8A2624F0BE5E}"/>
                </a:ext>
              </a:extLst>
            </p:cNvPr>
            <p:cNvSpPr/>
            <p:nvPr/>
          </p:nvSpPr>
          <p:spPr>
            <a:xfrm>
              <a:off x="343879" y="4519655"/>
              <a:ext cx="4428067" cy="1583266"/>
            </a:xfrm>
            <a:custGeom>
              <a:avLst/>
              <a:gdLst>
                <a:gd name="connsiteX0" fmla="*/ 0 w 5588000"/>
                <a:gd name="connsiteY0" fmla="*/ 1625600 h 1625600"/>
                <a:gd name="connsiteX1" fmla="*/ 419100 w 5588000"/>
                <a:gd name="connsiteY1" fmla="*/ 1282700 h 1625600"/>
                <a:gd name="connsiteX2" fmla="*/ 889000 w 5588000"/>
                <a:gd name="connsiteY2" fmla="*/ 1384300 h 1625600"/>
                <a:gd name="connsiteX3" fmla="*/ 1790700 w 5588000"/>
                <a:gd name="connsiteY3" fmla="*/ 1587500 h 1625600"/>
                <a:gd name="connsiteX4" fmla="*/ 2222500 w 5588000"/>
                <a:gd name="connsiteY4" fmla="*/ 1054100 h 1625600"/>
                <a:gd name="connsiteX5" fmla="*/ 3327400 w 5588000"/>
                <a:gd name="connsiteY5" fmla="*/ 1358900 h 1625600"/>
                <a:gd name="connsiteX6" fmla="*/ 4851400 w 5588000"/>
                <a:gd name="connsiteY6" fmla="*/ 939800 h 1625600"/>
                <a:gd name="connsiteX7" fmla="*/ 5588000 w 5588000"/>
                <a:gd name="connsiteY7" fmla="*/ 0 h 1625600"/>
                <a:gd name="connsiteX0" fmla="*/ 0 w 5588000"/>
                <a:gd name="connsiteY0" fmla="*/ 1625600 h 1625600"/>
                <a:gd name="connsiteX1" fmla="*/ 419100 w 5588000"/>
                <a:gd name="connsiteY1" fmla="*/ 1282700 h 1625600"/>
                <a:gd name="connsiteX2" fmla="*/ 889000 w 5588000"/>
                <a:gd name="connsiteY2" fmla="*/ 1384300 h 1625600"/>
                <a:gd name="connsiteX3" fmla="*/ 1790700 w 5588000"/>
                <a:gd name="connsiteY3" fmla="*/ 1587500 h 1625600"/>
                <a:gd name="connsiteX4" fmla="*/ 2146300 w 5588000"/>
                <a:gd name="connsiteY4" fmla="*/ 944033 h 1625600"/>
                <a:gd name="connsiteX5" fmla="*/ 3327400 w 5588000"/>
                <a:gd name="connsiteY5" fmla="*/ 1358900 h 1625600"/>
                <a:gd name="connsiteX6" fmla="*/ 4851400 w 5588000"/>
                <a:gd name="connsiteY6" fmla="*/ 939800 h 1625600"/>
                <a:gd name="connsiteX7" fmla="*/ 5588000 w 5588000"/>
                <a:gd name="connsiteY7" fmla="*/ 0 h 1625600"/>
                <a:gd name="connsiteX0" fmla="*/ 0 w 5588000"/>
                <a:gd name="connsiteY0" fmla="*/ 1625600 h 1625600"/>
                <a:gd name="connsiteX1" fmla="*/ 419100 w 5588000"/>
                <a:gd name="connsiteY1" fmla="*/ 1282700 h 1625600"/>
                <a:gd name="connsiteX2" fmla="*/ 889000 w 5588000"/>
                <a:gd name="connsiteY2" fmla="*/ 1384300 h 1625600"/>
                <a:gd name="connsiteX3" fmla="*/ 1676400 w 5588000"/>
                <a:gd name="connsiteY3" fmla="*/ 1447800 h 1625600"/>
                <a:gd name="connsiteX4" fmla="*/ 2146300 w 5588000"/>
                <a:gd name="connsiteY4" fmla="*/ 944033 h 1625600"/>
                <a:gd name="connsiteX5" fmla="*/ 3327400 w 5588000"/>
                <a:gd name="connsiteY5" fmla="*/ 1358900 h 1625600"/>
                <a:gd name="connsiteX6" fmla="*/ 4851400 w 5588000"/>
                <a:gd name="connsiteY6" fmla="*/ 939800 h 1625600"/>
                <a:gd name="connsiteX7" fmla="*/ 5588000 w 5588000"/>
                <a:gd name="connsiteY7" fmla="*/ 0 h 1625600"/>
                <a:gd name="connsiteX0" fmla="*/ 0 w 5588000"/>
                <a:gd name="connsiteY0" fmla="*/ 1625600 h 1625600"/>
                <a:gd name="connsiteX1" fmla="*/ 419100 w 5588000"/>
                <a:gd name="connsiteY1" fmla="*/ 1282700 h 1625600"/>
                <a:gd name="connsiteX2" fmla="*/ 889000 w 5588000"/>
                <a:gd name="connsiteY2" fmla="*/ 1384300 h 1625600"/>
                <a:gd name="connsiteX3" fmla="*/ 1676400 w 5588000"/>
                <a:gd name="connsiteY3" fmla="*/ 1447800 h 1625600"/>
                <a:gd name="connsiteX4" fmla="*/ 2146300 w 5588000"/>
                <a:gd name="connsiteY4" fmla="*/ 944033 h 1625600"/>
                <a:gd name="connsiteX5" fmla="*/ 3208867 w 5588000"/>
                <a:gd name="connsiteY5" fmla="*/ 1278467 h 1625600"/>
                <a:gd name="connsiteX6" fmla="*/ 4851400 w 5588000"/>
                <a:gd name="connsiteY6" fmla="*/ 939800 h 1625600"/>
                <a:gd name="connsiteX7" fmla="*/ 5588000 w 5588000"/>
                <a:gd name="connsiteY7" fmla="*/ 0 h 1625600"/>
                <a:gd name="connsiteX0" fmla="*/ 0 w 5588000"/>
                <a:gd name="connsiteY0" fmla="*/ 1625600 h 1625600"/>
                <a:gd name="connsiteX1" fmla="*/ 419100 w 5588000"/>
                <a:gd name="connsiteY1" fmla="*/ 1282700 h 1625600"/>
                <a:gd name="connsiteX2" fmla="*/ 889000 w 5588000"/>
                <a:gd name="connsiteY2" fmla="*/ 1384300 h 1625600"/>
                <a:gd name="connsiteX3" fmla="*/ 1676400 w 5588000"/>
                <a:gd name="connsiteY3" fmla="*/ 1447800 h 1625600"/>
                <a:gd name="connsiteX4" fmla="*/ 2146300 w 5588000"/>
                <a:gd name="connsiteY4" fmla="*/ 944033 h 1625600"/>
                <a:gd name="connsiteX5" fmla="*/ 3208867 w 5588000"/>
                <a:gd name="connsiteY5" fmla="*/ 1278467 h 1625600"/>
                <a:gd name="connsiteX6" fmla="*/ 4699000 w 5588000"/>
                <a:gd name="connsiteY6" fmla="*/ 842433 h 1625600"/>
                <a:gd name="connsiteX7" fmla="*/ 5588000 w 5588000"/>
                <a:gd name="connsiteY7" fmla="*/ 0 h 1625600"/>
                <a:gd name="connsiteX0" fmla="*/ 0 w 5588000"/>
                <a:gd name="connsiteY0" fmla="*/ 1625600 h 1625600"/>
                <a:gd name="connsiteX1" fmla="*/ 419100 w 5588000"/>
                <a:gd name="connsiteY1" fmla="*/ 1282700 h 1625600"/>
                <a:gd name="connsiteX2" fmla="*/ 1676400 w 5588000"/>
                <a:gd name="connsiteY2" fmla="*/ 1447800 h 1625600"/>
                <a:gd name="connsiteX3" fmla="*/ 2146300 w 5588000"/>
                <a:gd name="connsiteY3" fmla="*/ 944033 h 1625600"/>
                <a:gd name="connsiteX4" fmla="*/ 3208867 w 5588000"/>
                <a:gd name="connsiteY4" fmla="*/ 1278467 h 1625600"/>
                <a:gd name="connsiteX5" fmla="*/ 4699000 w 5588000"/>
                <a:gd name="connsiteY5" fmla="*/ 842433 h 1625600"/>
                <a:gd name="connsiteX6" fmla="*/ 5588000 w 5588000"/>
                <a:gd name="connsiteY6" fmla="*/ 0 h 1625600"/>
                <a:gd name="connsiteX0" fmla="*/ 0 w 5588000"/>
                <a:gd name="connsiteY0" fmla="*/ 1625600 h 1625600"/>
                <a:gd name="connsiteX1" fmla="*/ 419100 w 5588000"/>
                <a:gd name="connsiteY1" fmla="*/ 1282700 h 1625600"/>
                <a:gd name="connsiteX2" fmla="*/ 1625600 w 5588000"/>
                <a:gd name="connsiteY2" fmla="*/ 1515534 h 1625600"/>
                <a:gd name="connsiteX3" fmla="*/ 2146300 w 5588000"/>
                <a:gd name="connsiteY3" fmla="*/ 944033 h 1625600"/>
                <a:gd name="connsiteX4" fmla="*/ 3208867 w 5588000"/>
                <a:gd name="connsiteY4" fmla="*/ 1278467 h 1625600"/>
                <a:gd name="connsiteX5" fmla="*/ 4699000 w 5588000"/>
                <a:gd name="connsiteY5" fmla="*/ 842433 h 1625600"/>
                <a:gd name="connsiteX6" fmla="*/ 5588000 w 5588000"/>
                <a:gd name="connsiteY6" fmla="*/ 0 h 1625600"/>
                <a:gd name="connsiteX0" fmla="*/ 0 w 5588000"/>
                <a:gd name="connsiteY0" fmla="*/ 1574800 h 1574800"/>
                <a:gd name="connsiteX1" fmla="*/ 419100 w 5588000"/>
                <a:gd name="connsiteY1" fmla="*/ 1282700 h 1574800"/>
                <a:gd name="connsiteX2" fmla="*/ 1625600 w 5588000"/>
                <a:gd name="connsiteY2" fmla="*/ 1515534 h 1574800"/>
                <a:gd name="connsiteX3" fmla="*/ 2146300 w 5588000"/>
                <a:gd name="connsiteY3" fmla="*/ 944033 h 1574800"/>
                <a:gd name="connsiteX4" fmla="*/ 3208867 w 5588000"/>
                <a:gd name="connsiteY4" fmla="*/ 1278467 h 1574800"/>
                <a:gd name="connsiteX5" fmla="*/ 4699000 w 5588000"/>
                <a:gd name="connsiteY5" fmla="*/ 842433 h 1574800"/>
                <a:gd name="connsiteX6" fmla="*/ 5588000 w 5588000"/>
                <a:gd name="connsiteY6" fmla="*/ 0 h 1574800"/>
                <a:gd name="connsiteX0" fmla="*/ 0 w 5579533"/>
                <a:gd name="connsiteY0" fmla="*/ 1701800 h 1701800"/>
                <a:gd name="connsiteX1" fmla="*/ 410633 w 5579533"/>
                <a:gd name="connsiteY1" fmla="*/ 1282700 h 1701800"/>
                <a:gd name="connsiteX2" fmla="*/ 1617133 w 5579533"/>
                <a:gd name="connsiteY2" fmla="*/ 1515534 h 1701800"/>
                <a:gd name="connsiteX3" fmla="*/ 2137833 w 5579533"/>
                <a:gd name="connsiteY3" fmla="*/ 944033 h 1701800"/>
                <a:gd name="connsiteX4" fmla="*/ 3200400 w 5579533"/>
                <a:gd name="connsiteY4" fmla="*/ 1278467 h 1701800"/>
                <a:gd name="connsiteX5" fmla="*/ 4690533 w 5579533"/>
                <a:gd name="connsiteY5" fmla="*/ 842433 h 1701800"/>
                <a:gd name="connsiteX6" fmla="*/ 5579533 w 5579533"/>
                <a:gd name="connsiteY6" fmla="*/ 0 h 1701800"/>
                <a:gd name="connsiteX0" fmla="*/ 0 w 5562600"/>
                <a:gd name="connsiteY0" fmla="*/ 1811866 h 1811866"/>
                <a:gd name="connsiteX1" fmla="*/ 410633 w 5562600"/>
                <a:gd name="connsiteY1" fmla="*/ 1392766 h 1811866"/>
                <a:gd name="connsiteX2" fmla="*/ 1617133 w 5562600"/>
                <a:gd name="connsiteY2" fmla="*/ 1625600 h 1811866"/>
                <a:gd name="connsiteX3" fmla="*/ 2137833 w 5562600"/>
                <a:gd name="connsiteY3" fmla="*/ 1054099 h 1811866"/>
                <a:gd name="connsiteX4" fmla="*/ 3200400 w 5562600"/>
                <a:gd name="connsiteY4" fmla="*/ 1388533 h 1811866"/>
                <a:gd name="connsiteX5" fmla="*/ 4690533 w 5562600"/>
                <a:gd name="connsiteY5" fmla="*/ 952499 h 1811866"/>
                <a:gd name="connsiteX6" fmla="*/ 5562600 w 5562600"/>
                <a:gd name="connsiteY6" fmla="*/ 0 h 1811866"/>
                <a:gd name="connsiteX0" fmla="*/ 0 w 5456767"/>
                <a:gd name="connsiteY0" fmla="*/ 1684866 h 1684866"/>
                <a:gd name="connsiteX1" fmla="*/ 410633 w 5456767"/>
                <a:gd name="connsiteY1" fmla="*/ 1265766 h 1684866"/>
                <a:gd name="connsiteX2" fmla="*/ 1617133 w 5456767"/>
                <a:gd name="connsiteY2" fmla="*/ 1498600 h 1684866"/>
                <a:gd name="connsiteX3" fmla="*/ 2137833 w 5456767"/>
                <a:gd name="connsiteY3" fmla="*/ 927099 h 1684866"/>
                <a:gd name="connsiteX4" fmla="*/ 3200400 w 5456767"/>
                <a:gd name="connsiteY4" fmla="*/ 1261533 h 1684866"/>
                <a:gd name="connsiteX5" fmla="*/ 4690533 w 5456767"/>
                <a:gd name="connsiteY5" fmla="*/ 825499 h 1684866"/>
                <a:gd name="connsiteX6" fmla="*/ 5456767 w 5456767"/>
                <a:gd name="connsiteY6" fmla="*/ 0 h 1684866"/>
                <a:gd name="connsiteX0" fmla="*/ 0 w 5456767"/>
                <a:gd name="connsiteY0" fmla="*/ 1684866 h 1684866"/>
                <a:gd name="connsiteX1" fmla="*/ 410633 w 5456767"/>
                <a:gd name="connsiteY1" fmla="*/ 1265766 h 1684866"/>
                <a:gd name="connsiteX2" fmla="*/ 1617133 w 5456767"/>
                <a:gd name="connsiteY2" fmla="*/ 1498600 h 1684866"/>
                <a:gd name="connsiteX3" fmla="*/ 2137833 w 5456767"/>
                <a:gd name="connsiteY3" fmla="*/ 927099 h 1684866"/>
                <a:gd name="connsiteX4" fmla="*/ 3200400 w 5456767"/>
                <a:gd name="connsiteY4" fmla="*/ 1261533 h 1684866"/>
                <a:gd name="connsiteX5" fmla="*/ 5456767 w 5456767"/>
                <a:gd name="connsiteY5" fmla="*/ 0 h 1684866"/>
                <a:gd name="connsiteX0" fmla="*/ 0 w 5456767"/>
                <a:gd name="connsiteY0" fmla="*/ 1684866 h 1684866"/>
                <a:gd name="connsiteX1" fmla="*/ 410633 w 5456767"/>
                <a:gd name="connsiteY1" fmla="*/ 1265766 h 1684866"/>
                <a:gd name="connsiteX2" fmla="*/ 1617133 w 5456767"/>
                <a:gd name="connsiteY2" fmla="*/ 1498600 h 1684866"/>
                <a:gd name="connsiteX3" fmla="*/ 2137833 w 5456767"/>
                <a:gd name="connsiteY3" fmla="*/ 927099 h 1684866"/>
                <a:gd name="connsiteX4" fmla="*/ 3200400 w 5456767"/>
                <a:gd name="connsiteY4" fmla="*/ 1261533 h 1684866"/>
                <a:gd name="connsiteX5" fmla="*/ 5456767 w 5456767"/>
                <a:gd name="connsiteY5" fmla="*/ 0 h 1684866"/>
                <a:gd name="connsiteX0" fmla="*/ 0 w 5456767"/>
                <a:gd name="connsiteY0" fmla="*/ 1684866 h 1684866"/>
                <a:gd name="connsiteX1" fmla="*/ 410633 w 5456767"/>
                <a:gd name="connsiteY1" fmla="*/ 1265766 h 1684866"/>
                <a:gd name="connsiteX2" fmla="*/ 1617133 w 5456767"/>
                <a:gd name="connsiteY2" fmla="*/ 1498600 h 1684866"/>
                <a:gd name="connsiteX3" fmla="*/ 2137833 w 5456767"/>
                <a:gd name="connsiteY3" fmla="*/ 927099 h 1684866"/>
                <a:gd name="connsiteX4" fmla="*/ 3200400 w 5456767"/>
                <a:gd name="connsiteY4" fmla="*/ 1261533 h 1684866"/>
                <a:gd name="connsiteX5" fmla="*/ 5456767 w 5456767"/>
                <a:gd name="connsiteY5" fmla="*/ 0 h 1684866"/>
                <a:gd name="connsiteX0" fmla="*/ 0 w 5456767"/>
                <a:gd name="connsiteY0" fmla="*/ 1684866 h 1684866"/>
                <a:gd name="connsiteX1" fmla="*/ 410633 w 5456767"/>
                <a:gd name="connsiteY1" fmla="*/ 1265766 h 1684866"/>
                <a:gd name="connsiteX2" fmla="*/ 1617133 w 5456767"/>
                <a:gd name="connsiteY2" fmla="*/ 1498600 h 1684866"/>
                <a:gd name="connsiteX3" fmla="*/ 2137833 w 5456767"/>
                <a:gd name="connsiteY3" fmla="*/ 927099 h 1684866"/>
                <a:gd name="connsiteX4" fmla="*/ 3200400 w 5456767"/>
                <a:gd name="connsiteY4" fmla="*/ 1261533 h 1684866"/>
                <a:gd name="connsiteX5" fmla="*/ 3983567 w 5456767"/>
                <a:gd name="connsiteY5" fmla="*/ 1079499 h 1684866"/>
                <a:gd name="connsiteX6" fmla="*/ 5456767 w 5456767"/>
                <a:gd name="connsiteY6" fmla="*/ 0 h 1684866"/>
                <a:gd name="connsiteX0" fmla="*/ 0 w 5456767"/>
                <a:gd name="connsiteY0" fmla="*/ 1684866 h 1684866"/>
                <a:gd name="connsiteX1" fmla="*/ 410633 w 5456767"/>
                <a:gd name="connsiteY1" fmla="*/ 1265766 h 1684866"/>
                <a:gd name="connsiteX2" fmla="*/ 1617133 w 5456767"/>
                <a:gd name="connsiteY2" fmla="*/ 1498600 h 1684866"/>
                <a:gd name="connsiteX3" fmla="*/ 2137833 w 5456767"/>
                <a:gd name="connsiteY3" fmla="*/ 927099 h 1684866"/>
                <a:gd name="connsiteX4" fmla="*/ 3983567 w 5456767"/>
                <a:gd name="connsiteY4" fmla="*/ 1079499 h 1684866"/>
                <a:gd name="connsiteX5" fmla="*/ 5456767 w 5456767"/>
                <a:gd name="connsiteY5" fmla="*/ 0 h 1684866"/>
                <a:gd name="connsiteX0" fmla="*/ 0 w 5456767"/>
                <a:gd name="connsiteY0" fmla="*/ 1684866 h 1684866"/>
                <a:gd name="connsiteX1" fmla="*/ 410633 w 5456767"/>
                <a:gd name="connsiteY1" fmla="*/ 1265766 h 1684866"/>
                <a:gd name="connsiteX2" fmla="*/ 1617133 w 5456767"/>
                <a:gd name="connsiteY2" fmla="*/ 1498600 h 1684866"/>
                <a:gd name="connsiteX3" fmla="*/ 2137833 w 5456767"/>
                <a:gd name="connsiteY3" fmla="*/ 927099 h 1684866"/>
                <a:gd name="connsiteX4" fmla="*/ 3983567 w 5456767"/>
                <a:gd name="connsiteY4" fmla="*/ 1079499 h 1684866"/>
                <a:gd name="connsiteX5" fmla="*/ 5456767 w 5456767"/>
                <a:gd name="connsiteY5" fmla="*/ 0 h 1684866"/>
                <a:gd name="connsiteX0" fmla="*/ 0 w 4428067"/>
                <a:gd name="connsiteY0" fmla="*/ 1583266 h 1583266"/>
                <a:gd name="connsiteX1" fmla="*/ 410633 w 4428067"/>
                <a:gd name="connsiteY1" fmla="*/ 1164166 h 1583266"/>
                <a:gd name="connsiteX2" fmla="*/ 1617133 w 4428067"/>
                <a:gd name="connsiteY2" fmla="*/ 1397000 h 1583266"/>
                <a:gd name="connsiteX3" fmla="*/ 2137833 w 4428067"/>
                <a:gd name="connsiteY3" fmla="*/ 825499 h 1583266"/>
                <a:gd name="connsiteX4" fmla="*/ 3983567 w 4428067"/>
                <a:gd name="connsiteY4" fmla="*/ 977899 h 1583266"/>
                <a:gd name="connsiteX5" fmla="*/ 4428067 w 4428067"/>
                <a:gd name="connsiteY5" fmla="*/ 0 h 1583266"/>
                <a:gd name="connsiteX0" fmla="*/ 0 w 4428067"/>
                <a:gd name="connsiteY0" fmla="*/ 1583266 h 1583266"/>
                <a:gd name="connsiteX1" fmla="*/ 410633 w 4428067"/>
                <a:gd name="connsiteY1" fmla="*/ 1164166 h 1583266"/>
                <a:gd name="connsiteX2" fmla="*/ 1617133 w 4428067"/>
                <a:gd name="connsiteY2" fmla="*/ 1397000 h 1583266"/>
                <a:gd name="connsiteX3" fmla="*/ 2137833 w 4428067"/>
                <a:gd name="connsiteY3" fmla="*/ 825499 h 1583266"/>
                <a:gd name="connsiteX4" fmla="*/ 4066117 w 4428067"/>
                <a:gd name="connsiteY4" fmla="*/ 793749 h 1583266"/>
                <a:gd name="connsiteX5" fmla="*/ 4428067 w 4428067"/>
                <a:gd name="connsiteY5" fmla="*/ 0 h 1583266"/>
                <a:gd name="connsiteX0" fmla="*/ 0 w 4428067"/>
                <a:gd name="connsiteY0" fmla="*/ 1583266 h 1583266"/>
                <a:gd name="connsiteX1" fmla="*/ 410633 w 4428067"/>
                <a:gd name="connsiteY1" fmla="*/ 1164166 h 1583266"/>
                <a:gd name="connsiteX2" fmla="*/ 1570566 w 4428067"/>
                <a:gd name="connsiteY2" fmla="*/ 1299634 h 1583266"/>
                <a:gd name="connsiteX3" fmla="*/ 2137833 w 4428067"/>
                <a:gd name="connsiteY3" fmla="*/ 825499 h 1583266"/>
                <a:gd name="connsiteX4" fmla="*/ 4066117 w 4428067"/>
                <a:gd name="connsiteY4" fmla="*/ 793749 h 1583266"/>
                <a:gd name="connsiteX5" fmla="*/ 4428067 w 4428067"/>
                <a:gd name="connsiteY5" fmla="*/ 0 h 1583266"/>
                <a:gd name="connsiteX0" fmla="*/ 0 w 4428067"/>
                <a:gd name="connsiteY0" fmla="*/ 1583266 h 1583266"/>
                <a:gd name="connsiteX1" fmla="*/ 440266 w 4428067"/>
                <a:gd name="connsiteY1" fmla="*/ 1071032 h 1583266"/>
                <a:gd name="connsiteX2" fmla="*/ 1570566 w 4428067"/>
                <a:gd name="connsiteY2" fmla="*/ 1299634 h 1583266"/>
                <a:gd name="connsiteX3" fmla="*/ 2137833 w 4428067"/>
                <a:gd name="connsiteY3" fmla="*/ 825499 h 1583266"/>
                <a:gd name="connsiteX4" fmla="*/ 4066117 w 4428067"/>
                <a:gd name="connsiteY4" fmla="*/ 793749 h 1583266"/>
                <a:gd name="connsiteX5" fmla="*/ 4428067 w 4428067"/>
                <a:gd name="connsiteY5" fmla="*/ 0 h 1583266"/>
                <a:gd name="connsiteX0" fmla="*/ 0 w 4428067"/>
                <a:gd name="connsiteY0" fmla="*/ 1583266 h 1583266"/>
                <a:gd name="connsiteX1" fmla="*/ 440266 w 4428067"/>
                <a:gd name="connsiteY1" fmla="*/ 1071032 h 1583266"/>
                <a:gd name="connsiteX2" fmla="*/ 1570566 w 4428067"/>
                <a:gd name="connsiteY2" fmla="*/ 1299634 h 1583266"/>
                <a:gd name="connsiteX3" fmla="*/ 2004483 w 4428067"/>
                <a:gd name="connsiteY3" fmla="*/ 736599 h 1583266"/>
                <a:gd name="connsiteX4" fmla="*/ 4066117 w 4428067"/>
                <a:gd name="connsiteY4" fmla="*/ 793749 h 1583266"/>
                <a:gd name="connsiteX5" fmla="*/ 4428067 w 4428067"/>
                <a:gd name="connsiteY5" fmla="*/ 0 h 1583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28067" h="1583266">
                  <a:moveTo>
                    <a:pt x="0" y="1583266"/>
                  </a:moveTo>
                  <a:cubicBezTo>
                    <a:pt x="135466" y="1431924"/>
                    <a:pt x="178505" y="1118304"/>
                    <a:pt x="440266" y="1071032"/>
                  </a:cubicBezTo>
                  <a:cubicBezTo>
                    <a:pt x="702027" y="1023760"/>
                    <a:pt x="1309863" y="1355373"/>
                    <a:pt x="1570566" y="1299634"/>
                  </a:cubicBezTo>
                  <a:cubicBezTo>
                    <a:pt x="1831269" y="1243895"/>
                    <a:pt x="1588558" y="820913"/>
                    <a:pt x="2004483" y="736599"/>
                  </a:cubicBezTo>
                  <a:cubicBezTo>
                    <a:pt x="2420408" y="652285"/>
                    <a:pt x="3182761" y="1291166"/>
                    <a:pt x="4066117" y="793749"/>
                  </a:cubicBezTo>
                  <a:cubicBezTo>
                    <a:pt x="4442178" y="583494"/>
                    <a:pt x="4182534" y="179916"/>
                    <a:pt x="4428067" y="0"/>
                  </a:cubicBezTo>
                </a:path>
              </a:pathLst>
            </a:custGeom>
            <a:noFill/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sp>
        <p:nvSpPr>
          <p:cNvPr id="22" name="Graphic 61" descr="An organic corner shape">
            <a:extLst>
              <a:ext uri="{FF2B5EF4-FFF2-40B4-BE49-F238E27FC236}">
                <a16:creationId xmlns:a16="http://schemas.microsoft.com/office/drawing/2014/main" id="{A8588F43-24DE-45E7-AC33-4C6CD324BB14}"/>
              </a:ext>
            </a:extLst>
          </p:cNvPr>
          <p:cNvSpPr/>
          <p:nvPr userDrawn="1"/>
        </p:nvSpPr>
        <p:spPr>
          <a:xfrm>
            <a:off x="10015599" y="5556932"/>
            <a:ext cx="2176401" cy="1301068"/>
          </a:xfrm>
          <a:custGeom>
            <a:avLst/>
            <a:gdLst>
              <a:gd name="connsiteX0" fmla="*/ 3983288 w 3983307"/>
              <a:gd name="connsiteY0" fmla="*/ 2381241 h 2381250"/>
              <a:gd name="connsiteX1" fmla="*/ 0 w 3983307"/>
              <a:gd name="connsiteY1" fmla="*/ 2381250 h 2381250"/>
              <a:gd name="connsiteX2" fmla="*/ 398936 w 3983307"/>
              <a:gd name="connsiteY2" fmla="*/ 2013366 h 2381250"/>
              <a:gd name="connsiteX3" fmla="*/ 2011899 w 3983307"/>
              <a:gd name="connsiteY3" fmla="*/ 1796406 h 2381250"/>
              <a:gd name="connsiteX4" fmla="*/ 2313746 w 3983307"/>
              <a:gd name="connsiteY4" fmla="*/ 1221000 h 2381250"/>
              <a:gd name="connsiteX5" fmla="*/ 3134382 w 3983307"/>
              <a:gd name="connsiteY5" fmla="*/ 805958 h 2381250"/>
              <a:gd name="connsiteX6" fmla="*/ 3549415 w 3983307"/>
              <a:gd name="connsiteY6" fmla="*/ 136227 h 2381250"/>
              <a:gd name="connsiteX7" fmla="*/ 3983307 w 3983307"/>
              <a:gd name="connsiteY7" fmla="*/ 0 h 2381250"/>
              <a:gd name="connsiteX8" fmla="*/ 3983288 w 3983307"/>
              <a:gd name="connsiteY8" fmla="*/ 2381241 h 2381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83307" h="2381250">
                <a:moveTo>
                  <a:pt x="3983288" y="2381241"/>
                </a:moveTo>
                <a:lnTo>
                  <a:pt x="0" y="2381250"/>
                </a:lnTo>
                <a:cubicBezTo>
                  <a:pt x="0" y="2381250"/>
                  <a:pt x="203473" y="2119998"/>
                  <a:pt x="398936" y="2013366"/>
                </a:cubicBezTo>
                <a:cubicBezTo>
                  <a:pt x="1015441" y="1677067"/>
                  <a:pt x="1635938" y="2143077"/>
                  <a:pt x="2011899" y="1796406"/>
                </a:cubicBezTo>
                <a:cubicBezTo>
                  <a:pt x="2205904" y="1617507"/>
                  <a:pt x="2071926" y="1464602"/>
                  <a:pt x="2313746" y="1221000"/>
                </a:cubicBezTo>
                <a:cubicBezTo>
                  <a:pt x="2605754" y="926849"/>
                  <a:pt x="2863015" y="1087450"/>
                  <a:pt x="3134382" y="805958"/>
                </a:cubicBezTo>
                <a:cubicBezTo>
                  <a:pt x="3370517" y="561004"/>
                  <a:pt x="3285611" y="325393"/>
                  <a:pt x="3549415" y="136227"/>
                </a:cubicBezTo>
                <a:cubicBezTo>
                  <a:pt x="3698453" y="29356"/>
                  <a:pt x="3983307" y="0"/>
                  <a:pt x="3983307" y="0"/>
                </a:cubicBezTo>
                <a:lnTo>
                  <a:pt x="3983288" y="238124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D"/>
          </a:p>
        </p:txBody>
      </p:sp>
      <p:sp>
        <p:nvSpPr>
          <p:cNvPr id="23" name="Graphic 61" descr="An organic corner shape">
            <a:extLst>
              <a:ext uri="{FF2B5EF4-FFF2-40B4-BE49-F238E27FC236}">
                <a16:creationId xmlns:a16="http://schemas.microsoft.com/office/drawing/2014/main" id="{63700085-1999-4866-91DF-AEF0F12D9642}"/>
              </a:ext>
            </a:extLst>
          </p:cNvPr>
          <p:cNvSpPr/>
          <p:nvPr userDrawn="1"/>
        </p:nvSpPr>
        <p:spPr>
          <a:xfrm flipV="1">
            <a:off x="10015599" y="0"/>
            <a:ext cx="2176401" cy="1301068"/>
          </a:xfrm>
          <a:custGeom>
            <a:avLst/>
            <a:gdLst>
              <a:gd name="connsiteX0" fmla="*/ 3983288 w 3983307"/>
              <a:gd name="connsiteY0" fmla="*/ 2381241 h 2381250"/>
              <a:gd name="connsiteX1" fmla="*/ 0 w 3983307"/>
              <a:gd name="connsiteY1" fmla="*/ 2381250 h 2381250"/>
              <a:gd name="connsiteX2" fmla="*/ 398936 w 3983307"/>
              <a:gd name="connsiteY2" fmla="*/ 2013366 h 2381250"/>
              <a:gd name="connsiteX3" fmla="*/ 2011899 w 3983307"/>
              <a:gd name="connsiteY3" fmla="*/ 1796406 h 2381250"/>
              <a:gd name="connsiteX4" fmla="*/ 2313746 w 3983307"/>
              <a:gd name="connsiteY4" fmla="*/ 1221000 h 2381250"/>
              <a:gd name="connsiteX5" fmla="*/ 3134382 w 3983307"/>
              <a:gd name="connsiteY5" fmla="*/ 805958 h 2381250"/>
              <a:gd name="connsiteX6" fmla="*/ 3549415 w 3983307"/>
              <a:gd name="connsiteY6" fmla="*/ 136227 h 2381250"/>
              <a:gd name="connsiteX7" fmla="*/ 3983307 w 3983307"/>
              <a:gd name="connsiteY7" fmla="*/ 0 h 2381250"/>
              <a:gd name="connsiteX8" fmla="*/ 3983288 w 3983307"/>
              <a:gd name="connsiteY8" fmla="*/ 2381241 h 2381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83307" h="2381250">
                <a:moveTo>
                  <a:pt x="3983288" y="2381241"/>
                </a:moveTo>
                <a:lnTo>
                  <a:pt x="0" y="2381250"/>
                </a:lnTo>
                <a:cubicBezTo>
                  <a:pt x="0" y="2381250"/>
                  <a:pt x="203473" y="2119998"/>
                  <a:pt x="398936" y="2013366"/>
                </a:cubicBezTo>
                <a:cubicBezTo>
                  <a:pt x="1015441" y="1677067"/>
                  <a:pt x="1635938" y="2143077"/>
                  <a:pt x="2011899" y="1796406"/>
                </a:cubicBezTo>
                <a:cubicBezTo>
                  <a:pt x="2205904" y="1617507"/>
                  <a:pt x="2071926" y="1464602"/>
                  <a:pt x="2313746" y="1221000"/>
                </a:cubicBezTo>
                <a:cubicBezTo>
                  <a:pt x="2605754" y="926849"/>
                  <a:pt x="2863015" y="1087450"/>
                  <a:pt x="3134382" y="805958"/>
                </a:cubicBezTo>
                <a:cubicBezTo>
                  <a:pt x="3370517" y="561004"/>
                  <a:pt x="3285611" y="325393"/>
                  <a:pt x="3549415" y="136227"/>
                </a:cubicBezTo>
                <a:cubicBezTo>
                  <a:pt x="3698453" y="29356"/>
                  <a:pt x="3983307" y="0"/>
                  <a:pt x="3983307" y="0"/>
                </a:cubicBezTo>
                <a:lnTo>
                  <a:pt x="3983288" y="2381241"/>
                </a:lnTo>
                <a:close/>
              </a:path>
            </a:pathLst>
          </a:custGeom>
          <a:solidFill>
            <a:schemeClr val="accent5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2536097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31BA8-18FE-48AC-B606-0CDF6248CDEE}" type="datetimeFigureOut">
              <a:rPr lang="en-ID" smtClean="0"/>
              <a:t>28/02/2023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4B5D5-E82A-4070-AC0B-B44DB2FFC306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3105007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31BA8-18FE-48AC-B606-0CDF6248CDEE}" type="datetimeFigureOut">
              <a:rPr lang="en-ID" smtClean="0"/>
              <a:t>28/02/2023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4B5D5-E82A-4070-AC0B-B44DB2FFC306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6502355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31BA8-18FE-48AC-B606-0CDF6248CDEE}" type="datetimeFigureOut">
              <a:rPr lang="en-ID" smtClean="0"/>
              <a:t>28/02/2023</a:t>
            </a:fld>
            <a:endParaRPr lang="en-ID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4B5D5-E82A-4070-AC0B-B44DB2FFC306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8531680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31BA8-18FE-48AC-B606-0CDF6248CDEE}" type="datetimeFigureOut">
              <a:rPr lang="en-ID" smtClean="0"/>
              <a:t>28/02/2023</a:t>
            </a:fld>
            <a:endParaRPr lang="en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4B5D5-E82A-4070-AC0B-B44DB2FFC306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6433572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31BA8-18FE-48AC-B606-0CDF6248CDEE}" type="datetimeFigureOut">
              <a:rPr lang="en-ID" smtClean="0"/>
              <a:t>28/02/2023</a:t>
            </a:fld>
            <a:endParaRPr lang="en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4B5D5-E82A-4070-AC0B-B44DB2FFC306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0330750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31BA8-18FE-48AC-B606-0CDF6248CDEE}" type="datetimeFigureOut">
              <a:rPr lang="en-ID" smtClean="0"/>
              <a:t>28/02/2023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4B5D5-E82A-4070-AC0B-B44DB2FFC306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0722493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31BA8-18FE-48AC-B606-0CDF6248CDEE}" type="datetimeFigureOut">
              <a:rPr lang="en-ID" smtClean="0"/>
              <a:t>28/02/2023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4B5D5-E82A-4070-AC0B-B44DB2FFC306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1622532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6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6C031BA8-18FE-48AC-B606-0CDF6248CDEE}" type="datetimeFigureOut">
              <a:rPr lang="en-ID" smtClean="0"/>
              <a:t>28/02/2023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E7F4B5D5-E82A-4070-AC0B-B44DB2FFC306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8351706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  <p:sldLayoutId id="2147483677" r:id="rId14"/>
    <p:sldLayoutId id="2147483678" r:id="rId15"/>
    <p:sldLayoutId id="2147483679" r:id="rId16"/>
    <p:sldLayoutId id="2147483680" r:id="rId17"/>
    <p:sldLayoutId id="2147483681" r:id="rId18"/>
    <p:sldLayoutId id="2147483682" r:id="rId19"/>
    <p:sldLayoutId id="2147483683" r:id="rId20"/>
    <p:sldLayoutId id="2147483658" r:id="rId21"/>
    <p:sldLayoutId id="2147483659" r:id="rId22"/>
    <p:sldLayoutId id="2147483660" r:id="rId23"/>
    <p:sldLayoutId id="2147483662" r:id="rId24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9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s://perpus.jatengprov.go.id/usulanbuku/" TargetMode="External"/><Relationship Id="rId1" Type="http://schemas.openxmlformats.org/officeDocument/2006/relationships/slideLayout" Target="../slideLayouts/slideLayout18.xml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8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8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0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9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8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8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8.xml"/></Relationships>
</file>

<file path=ppt/slides/_rels/slide5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8.xml"/></Relationships>
</file>

<file path=ppt/slides/_rels/slide5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0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9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hyperlink" Target="http://repository.radenfatah.ac.id/5013/2/BAB%20II%20LANDASAN%20TEORI%202.pdf" TargetMode="External"/><Relationship Id="rId1" Type="http://schemas.openxmlformats.org/officeDocument/2006/relationships/slideLayout" Target="../slideLayouts/slideLayout18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C13A5EC-7C16-4998-83F5-5648C9E815DB}"/>
              </a:ext>
            </a:extLst>
          </p:cNvPr>
          <p:cNvSpPr txBox="1"/>
          <p:nvPr/>
        </p:nvSpPr>
        <p:spPr>
          <a:xfrm>
            <a:off x="1336669" y="1934191"/>
            <a:ext cx="762722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4000" b="1" dirty="0">
                <a:solidFill>
                  <a:srgbClr val="0070C0"/>
                </a:solidFill>
                <a:latin typeface="Lato Black"/>
              </a:rPr>
              <a:t>PENGEMBANGAN KOLEKSI PERPUSTAKAAN</a:t>
            </a:r>
            <a:endParaRPr lang="en-US" sz="4000" b="1" dirty="0">
              <a:solidFill>
                <a:srgbClr val="0070C0"/>
              </a:solidFill>
              <a:latin typeface="Lato Black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E4C258-0B7B-44F0-B658-12577F09554E}"/>
              </a:ext>
            </a:extLst>
          </p:cNvPr>
          <p:cNvSpPr txBox="1"/>
          <p:nvPr/>
        </p:nvSpPr>
        <p:spPr>
          <a:xfrm>
            <a:off x="5366867" y="4874818"/>
            <a:ext cx="43462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Lato Black"/>
                <a:ea typeface="Lato Light" panose="020F0502020204030203" pitchFamily="34" charset="0"/>
                <a:cs typeface="Lato Light" panose="020F0502020204030203" pitchFamily="34" charset="0"/>
              </a:rPr>
              <a:t>Nur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  <a:latin typeface="Lato Black"/>
                <a:ea typeface="Lato Light" panose="020F0502020204030203" pitchFamily="34" charset="0"/>
                <a:cs typeface="Lato Light" panose="020F0502020204030203" pitchFamily="34" charset="0"/>
              </a:rPr>
              <a:t>Chayati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Lato Black"/>
                <a:ea typeface="Lato Light" panose="020F0502020204030203" pitchFamily="34" charset="0"/>
                <a:cs typeface="Lato Light" panose="020F0502020204030203" pitchFamily="34" charset="0"/>
              </a:rPr>
              <a:t>,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  <a:latin typeface="Lato Black"/>
                <a:ea typeface="Lato Light" panose="020F0502020204030203" pitchFamily="34" charset="0"/>
                <a:cs typeface="Lato Light" panose="020F0502020204030203" pitchFamily="34" charset="0"/>
              </a:rPr>
              <a:t>S.Sos</a:t>
            </a:r>
            <a:endParaRPr lang="en-US" sz="2400" dirty="0">
              <a:solidFill>
                <a:schemeClr val="accent1">
                  <a:lumMod val="75000"/>
                </a:schemeClr>
              </a:solidFill>
              <a:latin typeface="Lato Black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71B5B1-5792-474E-B8F1-6D3964BBC774}"/>
              </a:ext>
            </a:extLst>
          </p:cNvPr>
          <p:cNvSpPr txBox="1"/>
          <p:nvPr/>
        </p:nvSpPr>
        <p:spPr>
          <a:xfrm>
            <a:off x="4155831" y="5457252"/>
            <a:ext cx="442041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rgbClr val="0070C0"/>
                </a:solidFill>
                <a:latin typeface="Lato Black"/>
              </a:rPr>
              <a:t>Pustakawan</a:t>
            </a:r>
            <a:r>
              <a:rPr lang="en-US" sz="2000" dirty="0">
                <a:solidFill>
                  <a:srgbClr val="0070C0"/>
                </a:solidFill>
                <a:latin typeface="Lato Black"/>
              </a:rPr>
              <a:t> Ahli Madya</a:t>
            </a:r>
          </a:p>
          <a:p>
            <a:r>
              <a:rPr lang="en-US" sz="2000" dirty="0">
                <a:solidFill>
                  <a:srgbClr val="0070C0"/>
                </a:solidFill>
                <a:latin typeface="Lato Black"/>
              </a:rPr>
              <a:t>Dinas </a:t>
            </a:r>
            <a:r>
              <a:rPr lang="en-US" sz="2000" dirty="0" err="1">
                <a:solidFill>
                  <a:srgbClr val="0070C0"/>
                </a:solidFill>
                <a:latin typeface="Lato Black"/>
              </a:rPr>
              <a:t>Kearsipan</a:t>
            </a:r>
            <a:r>
              <a:rPr lang="en-US" sz="2000" dirty="0">
                <a:solidFill>
                  <a:srgbClr val="0070C0"/>
                </a:solidFill>
                <a:latin typeface="Lato Black"/>
              </a:rPr>
              <a:t> Dan </a:t>
            </a:r>
            <a:r>
              <a:rPr lang="en-US" sz="2000" dirty="0" err="1">
                <a:solidFill>
                  <a:srgbClr val="0070C0"/>
                </a:solidFill>
                <a:latin typeface="Lato Black"/>
              </a:rPr>
              <a:t>Perpustakaan</a:t>
            </a:r>
            <a:r>
              <a:rPr lang="en-US" sz="2000" dirty="0">
                <a:solidFill>
                  <a:srgbClr val="0070C0"/>
                </a:solidFill>
                <a:latin typeface="Lato Black"/>
              </a:rPr>
              <a:t> </a:t>
            </a:r>
            <a:r>
              <a:rPr lang="en-US" sz="2000" dirty="0" err="1">
                <a:solidFill>
                  <a:srgbClr val="0070C0"/>
                </a:solidFill>
                <a:latin typeface="Lato Black"/>
              </a:rPr>
              <a:t>Provinsi</a:t>
            </a:r>
            <a:r>
              <a:rPr lang="en-US" sz="2000" dirty="0">
                <a:solidFill>
                  <a:srgbClr val="0070C0"/>
                </a:solidFill>
                <a:latin typeface="Lato Black"/>
              </a:rPr>
              <a:t> </a:t>
            </a:r>
            <a:r>
              <a:rPr lang="en-US" sz="2000" dirty="0" err="1">
                <a:solidFill>
                  <a:srgbClr val="0070C0"/>
                </a:solidFill>
                <a:latin typeface="Lato Black"/>
              </a:rPr>
              <a:t>Jawa</a:t>
            </a:r>
            <a:r>
              <a:rPr lang="en-US" sz="2000" dirty="0">
                <a:solidFill>
                  <a:srgbClr val="0070C0"/>
                </a:solidFill>
                <a:latin typeface="Lato Black"/>
              </a:rPr>
              <a:t> Tengah</a:t>
            </a:r>
            <a:endParaRPr lang="en-ID" sz="2000" dirty="0">
              <a:solidFill>
                <a:srgbClr val="0070C0"/>
              </a:solidFill>
              <a:latin typeface="Lato Black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D8FA833-CF7B-4459-B91F-A2854C4D5652}"/>
              </a:ext>
            </a:extLst>
          </p:cNvPr>
          <p:cNvCxnSpPr>
            <a:cxnSpLocks/>
          </p:cNvCxnSpPr>
          <p:nvPr/>
        </p:nvCxnSpPr>
        <p:spPr>
          <a:xfrm>
            <a:off x="3411960" y="6004285"/>
            <a:ext cx="544090" cy="0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BEA9525-2E40-4E23-98AA-0C94E901CF7D}"/>
              </a:ext>
            </a:extLst>
          </p:cNvPr>
          <p:cNvGrpSpPr/>
          <p:nvPr/>
        </p:nvGrpSpPr>
        <p:grpSpPr>
          <a:xfrm>
            <a:off x="2554666" y="1489075"/>
            <a:ext cx="490428" cy="501651"/>
            <a:chOff x="477248" y="2485277"/>
            <a:chExt cx="2849437" cy="2914644"/>
          </a:xfrm>
        </p:grpSpPr>
        <p:sp>
          <p:nvSpPr>
            <p:cNvPr id="15" name="Graphic 6" descr="Two overlapping organic shapes">
              <a:extLst>
                <a:ext uri="{FF2B5EF4-FFF2-40B4-BE49-F238E27FC236}">
                  <a16:creationId xmlns:a16="http://schemas.microsoft.com/office/drawing/2014/main" id="{DB161F86-EF0D-49D1-A0A0-D2AA56A41A7F}"/>
                </a:ext>
              </a:extLst>
            </p:cNvPr>
            <p:cNvSpPr/>
            <p:nvPr/>
          </p:nvSpPr>
          <p:spPr>
            <a:xfrm>
              <a:off x="1010642" y="2485277"/>
              <a:ext cx="2316043" cy="2111742"/>
            </a:xfrm>
            <a:custGeom>
              <a:avLst/>
              <a:gdLst>
                <a:gd name="connsiteX0" fmla="*/ 2314613 w 2316043"/>
                <a:gd name="connsiteY0" fmla="*/ 1517893 h 2111742"/>
                <a:gd name="connsiteX1" fmla="*/ 1684649 w 2316043"/>
                <a:gd name="connsiteY1" fmla="*/ 997552 h 2111742"/>
                <a:gd name="connsiteX2" fmla="*/ 1236440 w 2316043"/>
                <a:gd name="connsiteY2" fmla="*/ 55900 h 2111742"/>
                <a:gd name="connsiteX3" fmla="*/ 28965 w 2316043"/>
                <a:gd name="connsiteY3" fmla="*/ 700133 h 2111742"/>
                <a:gd name="connsiteX4" fmla="*/ 719385 w 2316043"/>
                <a:gd name="connsiteY4" fmla="*/ 1914580 h 2111742"/>
                <a:gd name="connsiteX5" fmla="*/ 1987315 w 2316043"/>
                <a:gd name="connsiteY5" fmla="*/ 1964453 h 2111742"/>
                <a:gd name="connsiteX6" fmla="*/ 2314613 w 2316043"/>
                <a:gd name="connsiteY6" fmla="*/ 1517893 h 2111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16043" h="2111742">
                  <a:moveTo>
                    <a:pt x="2314613" y="1517893"/>
                  </a:moveTo>
                  <a:cubicBezTo>
                    <a:pt x="2289962" y="1297618"/>
                    <a:pt x="1967465" y="1301399"/>
                    <a:pt x="1684649" y="997552"/>
                  </a:cubicBezTo>
                  <a:cubicBezTo>
                    <a:pt x="1316688" y="602235"/>
                    <a:pt x="1503569" y="210148"/>
                    <a:pt x="1236440" y="55900"/>
                  </a:cubicBezTo>
                  <a:cubicBezTo>
                    <a:pt x="919829" y="-126922"/>
                    <a:pt x="186166" y="151846"/>
                    <a:pt x="28965" y="700133"/>
                  </a:cubicBezTo>
                  <a:cubicBezTo>
                    <a:pt x="-132112" y="1261966"/>
                    <a:pt x="417509" y="1739149"/>
                    <a:pt x="719385" y="1914580"/>
                  </a:cubicBezTo>
                  <a:cubicBezTo>
                    <a:pt x="1078659" y="2123378"/>
                    <a:pt x="1604372" y="2205445"/>
                    <a:pt x="1987315" y="1964453"/>
                  </a:cubicBezTo>
                  <a:cubicBezTo>
                    <a:pt x="2025634" y="1940336"/>
                    <a:pt x="2339759" y="1742664"/>
                    <a:pt x="2314613" y="1517893"/>
                  </a:cubicBezTo>
                  <a:close/>
                </a:path>
              </a:pathLst>
            </a:custGeom>
            <a:noFill/>
            <a:ln w="9525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6" name="Graphic 6" descr="Two overlapping organic shapes">
              <a:extLst>
                <a:ext uri="{FF2B5EF4-FFF2-40B4-BE49-F238E27FC236}">
                  <a16:creationId xmlns:a16="http://schemas.microsoft.com/office/drawing/2014/main" id="{0497B3A5-2D3C-41BA-A2F0-F054ADAEE762}"/>
                </a:ext>
              </a:extLst>
            </p:cNvPr>
            <p:cNvSpPr/>
            <p:nvPr/>
          </p:nvSpPr>
          <p:spPr>
            <a:xfrm>
              <a:off x="477248" y="2943630"/>
              <a:ext cx="1946813" cy="2456291"/>
            </a:xfrm>
            <a:custGeom>
              <a:avLst/>
              <a:gdLst>
                <a:gd name="connsiteX0" fmla="*/ 996156 w 1946813"/>
                <a:gd name="connsiteY0" fmla="*/ 26497 h 2456291"/>
                <a:gd name="connsiteX1" fmla="*/ 729618 w 1946813"/>
                <a:gd name="connsiteY1" fmla="*/ 798850 h 2456291"/>
                <a:gd name="connsiteX2" fmla="*/ 4784 w 1946813"/>
                <a:gd name="connsiteY2" fmla="*/ 1548534 h 2456291"/>
                <a:gd name="connsiteX3" fmla="*/ 1031380 w 1946813"/>
                <a:gd name="connsiteY3" fmla="*/ 2453876 h 2456291"/>
                <a:gd name="connsiteX4" fmla="*/ 1926815 w 1946813"/>
                <a:gd name="connsiteY4" fmla="*/ 1381752 h 2456291"/>
                <a:gd name="connsiteX5" fmla="*/ 1529108 w 1946813"/>
                <a:gd name="connsiteY5" fmla="*/ 176639 h 2456291"/>
                <a:gd name="connsiteX6" fmla="*/ 996156 w 1946813"/>
                <a:gd name="connsiteY6" fmla="*/ 26497 h 2456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46813" h="2456291">
                  <a:moveTo>
                    <a:pt x="996156" y="26497"/>
                  </a:moveTo>
                  <a:cubicBezTo>
                    <a:pt x="798484" y="126747"/>
                    <a:pt x="915060" y="427499"/>
                    <a:pt x="729618" y="798850"/>
                  </a:cubicBezTo>
                  <a:cubicBezTo>
                    <a:pt x="488340" y="1281987"/>
                    <a:pt x="55619" y="1244287"/>
                    <a:pt x="4784" y="1548534"/>
                  </a:cubicBezTo>
                  <a:cubicBezTo>
                    <a:pt x="-55471" y="1909142"/>
                    <a:pt x="462766" y="2498701"/>
                    <a:pt x="1031380" y="2453876"/>
                  </a:cubicBezTo>
                  <a:cubicBezTo>
                    <a:pt x="1614033" y="2407937"/>
                    <a:pt x="1868313" y="1725966"/>
                    <a:pt x="1926815" y="1381752"/>
                  </a:cubicBezTo>
                  <a:cubicBezTo>
                    <a:pt x="1996443" y="972091"/>
                    <a:pt x="1889039" y="450921"/>
                    <a:pt x="1529108" y="176639"/>
                  </a:cubicBezTo>
                  <a:cubicBezTo>
                    <a:pt x="1493104" y="149188"/>
                    <a:pt x="1197858" y="-75802"/>
                    <a:pt x="996156" y="26497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12BB115-E998-4F3F-B2B5-18395359D05A}"/>
              </a:ext>
            </a:extLst>
          </p:cNvPr>
          <p:cNvGrpSpPr/>
          <p:nvPr/>
        </p:nvGrpSpPr>
        <p:grpSpPr>
          <a:xfrm>
            <a:off x="10147354" y="5336483"/>
            <a:ext cx="396418" cy="405489"/>
            <a:chOff x="477248" y="2485277"/>
            <a:chExt cx="2849437" cy="2914644"/>
          </a:xfrm>
        </p:grpSpPr>
        <p:sp>
          <p:nvSpPr>
            <p:cNvPr id="18" name="Graphic 6" descr="Two overlapping organic shapes">
              <a:extLst>
                <a:ext uri="{FF2B5EF4-FFF2-40B4-BE49-F238E27FC236}">
                  <a16:creationId xmlns:a16="http://schemas.microsoft.com/office/drawing/2014/main" id="{0970892D-4009-439F-B48D-1C4C592D0832}"/>
                </a:ext>
              </a:extLst>
            </p:cNvPr>
            <p:cNvSpPr/>
            <p:nvPr/>
          </p:nvSpPr>
          <p:spPr>
            <a:xfrm>
              <a:off x="1010642" y="2485277"/>
              <a:ext cx="2316043" cy="2111742"/>
            </a:xfrm>
            <a:custGeom>
              <a:avLst/>
              <a:gdLst>
                <a:gd name="connsiteX0" fmla="*/ 2314613 w 2316043"/>
                <a:gd name="connsiteY0" fmla="*/ 1517893 h 2111742"/>
                <a:gd name="connsiteX1" fmla="*/ 1684649 w 2316043"/>
                <a:gd name="connsiteY1" fmla="*/ 997552 h 2111742"/>
                <a:gd name="connsiteX2" fmla="*/ 1236440 w 2316043"/>
                <a:gd name="connsiteY2" fmla="*/ 55900 h 2111742"/>
                <a:gd name="connsiteX3" fmla="*/ 28965 w 2316043"/>
                <a:gd name="connsiteY3" fmla="*/ 700133 h 2111742"/>
                <a:gd name="connsiteX4" fmla="*/ 719385 w 2316043"/>
                <a:gd name="connsiteY4" fmla="*/ 1914580 h 2111742"/>
                <a:gd name="connsiteX5" fmla="*/ 1987315 w 2316043"/>
                <a:gd name="connsiteY5" fmla="*/ 1964453 h 2111742"/>
                <a:gd name="connsiteX6" fmla="*/ 2314613 w 2316043"/>
                <a:gd name="connsiteY6" fmla="*/ 1517893 h 2111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16043" h="2111742">
                  <a:moveTo>
                    <a:pt x="2314613" y="1517893"/>
                  </a:moveTo>
                  <a:cubicBezTo>
                    <a:pt x="2289962" y="1297618"/>
                    <a:pt x="1967465" y="1301399"/>
                    <a:pt x="1684649" y="997552"/>
                  </a:cubicBezTo>
                  <a:cubicBezTo>
                    <a:pt x="1316688" y="602235"/>
                    <a:pt x="1503569" y="210148"/>
                    <a:pt x="1236440" y="55900"/>
                  </a:cubicBezTo>
                  <a:cubicBezTo>
                    <a:pt x="919829" y="-126922"/>
                    <a:pt x="186166" y="151846"/>
                    <a:pt x="28965" y="700133"/>
                  </a:cubicBezTo>
                  <a:cubicBezTo>
                    <a:pt x="-132112" y="1261966"/>
                    <a:pt x="417509" y="1739149"/>
                    <a:pt x="719385" y="1914580"/>
                  </a:cubicBezTo>
                  <a:cubicBezTo>
                    <a:pt x="1078659" y="2123378"/>
                    <a:pt x="1604372" y="2205445"/>
                    <a:pt x="1987315" y="1964453"/>
                  </a:cubicBezTo>
                  <a:cubicBezTo>
                    <a:pt x="2025634" y="1940336"/>
                    <a:pt x="2339759" y="1742664"/>
                    <a:pt x="2314613" y="1517893"/>
                  </a:cubicBezTo>
                  <a:close/>
                </a:path>
              </a:pathLst>
            </a:custGeom>
            <a:noFill/>
            <a:ln w="9525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9" name="Graphic 6" descr="Two overlapping organic shapes">
              <a:extLst>
                <a:ext uri="{FF2B5EF4-FFF2-40B4-BE49-F238E27FC236}">
                  <a16:creationId xmlns:a16="http://schemas.microsoft.com/office/drawing/2014/main" id="{171B87AD-8169-4E64-921A-E40CD29A8B38}"/>
                </a:ext>
              </a:extLst>
            </p:cNvPr>
            <p:cNvSpPr/>
            <p:nvPr/>
          </p:nvSpPr>
          <p:spPr>
            <a:xfrm>
              <a:off x="477248" y="2943630"/>
              <a:ext cx="1946813" cy="2456291"/>
            </a:xfrm>
            <a:custGeom>
              <a:avLst/>
              <a:gdLst>
                <a:gd name="connsiteX0" fmla="*/ 996156 w 1946813"/>
                <a:gd name="connsiteY0" fmla="*/ 26497 h 2456291"/>
                <a:gd name="connsiteX1" fmla="*/ 729618 w 1946813"/>
                <a:gd name="connsiteY1" fmla="*/ 798850 h 2456291"/>
                <a:gd name="connsiteX2" fmla="*/ 4784 w 1946813"/>
                <a:gd name="connsiteY2" fmla="*/ 1548534 h 2456291"/>
                <a:gd name="connsiteX3" fmla="*/ 1031380 w 1946813"/>
                <a:gd name="connsiteY3" fmla="*/ 2453876 h 2456291"/>
                <a:gd name="connsiteX4" fmla="*/ 1926815 w 1946813"/>
                <a:gd name="connsiteY4" fmla="*/ 1381752 h 2456291"/>
                <a:gd name="connsiteX5" fmla="*/ 1529108 w 1946813"/>
                <a:gd name="connsiteY5" fmla="*/ 176639 h 2456291"/>
                <a:gd name="connsiteX6" fmla="*/ 996156 w 1946813"/>
                <a:gd name="connsiteY6" fmla="*/ 26497 h 2456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46813" h="2456291">
                  <a:moveTo>
                    <a:pt x="996156" y="26497"/>
                  </a:moveTo>
                  <a:cubicBezTo>
                    <a:pt x="798484" y="126747"/>
                    <a:pt x="915060" y="427499"/>
                    <a:pt x="729618" y="798850"/>
                  </a:cubicBezTo>
                  <a:cubicBezTo>
                    <a:pt x="488340" y="1281987"/>
                    <a:pt x="55619" y="1244287"/>
                    <a:pt x="4784" y="1548534"/>
                  </a:cubicBezTo>
                  <a:cubicBezTo>
                    <a:pt x="-55471" y="1909142"/>
                    <a:pt x="462766" y="2498701"/>
                    <a:pt x="1031380" y="2453876"/>
                  </a:cubicBezTo>
                  <a:cubicBezTo>
                    <a:pt x="1614033" y="2407937"/>
                    <a:pt x="1868313" y="1725966"/>
                    <a:pt x="1926815" y="1381752"/>
                  </a:cubicBezTo>
                  <a:cubicBezTo>
                    <a:pt x="1996443" y="972091"/>
                    <a:pt x="1889039" y="450921"/>
                    <a:pt x="1529108" y="176639"/>
                  </a:cubicBezTo>
                  <a:cubicBezTo>
                    <a:pt x="1493104" y="149188"/>
                    <a:pt x="1197858" y="-75802"/>
                    <a:pt x="996156" y="26497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</p:grpSp>
      <p:sp>
        <p:nvSpPr>
          <p:cNvPr id="20" name="Graphic 6" descr="Two overlapping organic shapes">
            <a:extLst>
              <a:ext uri="{FF2B5EF4-FFF2-40B4-BE49-F238E27FC236}">
                <a16:creationId xmlns:a16="http://schemas.microsoft.com/office/drawing/2014/main" id="{B16A8604-B2A6-47D5-BAB0-A9C0EA31B321}"/>
              </a:ext>
            </a:extLst>
          </p:cNvPr>
          <p:cNvSpPr/>
          <p:nvPr/>
        </p:nvSpPr>
        <p:spPr>
          <a:xfrm>
            <a:off x="9713074" y="1866008"/>
            <a:ext cx="433269" cy="395050"/>
          </a:xfrm>
          <a:custGeom>
            <a:avLst/>
            <a:gdLst>
              <a:gd name="connsiteX0" fmla="*/ 2314613 w 2316043"/>
              <a:gd name="connsiteY0" fmla="*/ 1517893 h 2111742"/>
              <a:gd name="connsiteX1" fmla="*/ 1684649 w 2316043"/>
              <a:gd name="connsiteY1" fmla="*/ 997552 h 2111742"/>
              <a:gd name="connsiteX2" fmla="*/ 1236440 w 2316043"/>
              <a:gd name="connsiteY2" fmla="*/ 55900 h 2111742"/>
              <a:gd name="connsiteX3" fmla="*/ 28965 w 2316043"/>
              <a:gd name="connsiteY3" fmla="*/ 700133 h 2111742"/>
              <a:gd name="connsiteX4" fmla="*/ 719385 w 2316043"/>
              <a:gd name="connsiteY4" fmla="*/ 1914580 h 2111742"/>
              <a:gd name="connsiteX5" fmla="*/ 1987315 w 2316043"/>
              <a:gd name="connsiteY5" fmla="*/ 1964453 h 2111742"/>
              <a:gd name="connsiteX6" fmla="*/ 2314613 w 2316043"/>
              <a:gd name="connsiteY6" fmla="*/ 1517893 h 2111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16043" h="2111742">
                <a:moveTo>
                  <a:pt x="2314613" y="1517893"/>
                </a:moveTo>
                <a:cubicBezTo>
                  <a:pt x="2289962" y="1297618"/>
                  <a:pt x="1967465" y="1301399"/>
                  <a:pt x="1684649" y="997552"/>
                </a:cubicBezTo>
                <a:cubicBezTo>
                  <a:pt x="1316688" y="602235"/>
                  <a:pt x="1503569" y="210148"/>
                  <a:pt x="1236440" y="55900"/>
                </a:cubicBezTo>
                <a:cubicBezTo>
                  <a:pt x="919829" y="-126922"/>
                  <a:pt x="186166" y="151846"/>
                  <a:pt x="28965" y="700133"/>
                </a:cubicBezTo>
                <a:cubicBezTo>
                  <a:pt x="-132112" y="1261966"/>
                  <a:pt x="417509" y="1739149"/>
                  <a:pt x="719385" y="1914580"/>
                </a:cubicBezTo>
                <a:cubicBezTo>
                  <a:pt x="1078659" y="2123378"/>
                  <a:pt x="1604372" y="2205445"/>
                  <a:pt x="1987315" y="1964453"/>
                </a:cubicBezTo>
                <a:cubicBezTo>
                  <a:pt x="2025634" y="1940336"/>
                  <a:pt x="2339759" y="1742664"/>
                  <a:pt x="2314613" y="1517893"/>
                </a:cubicBezTo>
                <a:close/>
              </a:path>
            </a:pathLst>
          </a:custGeom>
          <a:noFill/>
          <a:ln w="9525" cap="flat">
            <a:solidFill>
              <a:schemeClr val="accent5"/>
            </a:solidFill>
            <a:prstDash val="solid"/>
            <a:miter/>
          </a:ln>
        </p:spPr>
        <p:txBody>
          <a:bodyPr rtlCol="0" anchor="ctr"/>
          <a:lstStyle/>
          <a:p>
            <a:endParaRPr lang="en-ID"/>
          </a:p>
        </p:txBody>
      </p:sp>
      <p:sp>
        <p:nvSpPr>
          <p:cNvPr id="21" name="Graphic 6" descr="Two overlapping organic shapes">
            <a:extLst>
              <a:ext uri="{FF2B5EF4-FFF2-40B4-BE49-F238E27FC236}">
                <a16:creationId xmlns:a16="http://schemas.microsoft.com/office/drawing/2014/main" id="{FD936372-8AFF-46EF-B931-D22A5DE1E3A2}"/>
              </a:ext>
            </a:extLst>
          </p:cNvPr>
          <p:cNvSpPr/>
          <p:nvPr/>
        </p:nvSpPr>
        <p:spPr>
          <a:xfrm>
            <a:off x="6516690" y="4473083"/>
            <a:ext cx="364196" cy="459506"/>
          </a:xfrm>
          <a:custGeom>
            <a:avLst/>
            <a:gdLst>
              <a:gd name="connsiteX0" fmla="*/ 996156 w 1946813"/>
              <a:gd name="connsiteY0" fmla="*/ 26497 h 2456291"/>
              <a:gd name="connsiteX1" fmla="*/ 729618 w 1946813"/>
              <a:gd name="connsiteY1" fmla="*/ 798850 h 2456291"/>
              <a:gd name="connsiteX2" fmla="*/ 4784 w 1946813"/>
              <a:gd name="connsiteY2" fmla="*/ 1548534 h 2456291"/>
              <a:gd name="connsiteX3" fmla="*/ 1031380 w 1946813"/>
              <a:gd name="connsiteY3" fmla="*/ 2453876 h 2456291"/>
              <a:gd name="connsiteX4" fmla="*/ 1926815 w 1946813"/>
              <a:gd name="connsiteY4" fmla="*/ 1381752 h 2456291"/>
              <a:gd name="connsiteX5" fmla="*/ 1529108 w 1946813"/>
              <a:gd name="connsiteY5" fmla="*/ 176639 h 2456291"/>
              <a:gd name="connsiteX6" fmla="*/ 996156 w 1946813"/>
              <a:gd name="connsiteY6" fmla="*/ 26497 h 24562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46813" h="2456291">
                <a:moveTo>
                  <a:pt x="996156" y="26497"/>
                </a:moveTo>
                <a:cubicBezTo>
                  <a:pt x="798484" y="126747"/>
                  <a:pt x="915060" y="427499"/>
                  <a:pt x="729618" y="798850"/>
                </a:cubicBezTo>
                <a:cubicBezTo>
                  <a:pt x="488340" y="1281987"/>
                  <a:pt x="55619" y="1244287"/>
                  <a:pt x="4784" y="1548534"/>
                </a:cubicBezTo>
                <a:cubicBezTo>
                  <a:pt x="-55471" y="1909142"/>
                  <a:pt x="462766" y="2498701"/>
                  <a:pt x="1031380" y="2453876"/>
                </a:cubicBezTo>
                <a:cubicBezTo>
                  <a:pt x="1614033" y="2407937"/>
                  <a:pt x="1868313" y="1725966"/>
                  <a:pt x="1926815" y="1381752"/>
                </a:cubicBezTo>
                <a:cubicBezTo>
                  <a:pt x="1996443" y="972091"/>
                  <a:pt x="1889039" y="450921"/>
                  <a:pt x="1529108" y="176639"/>
                </a:cubicBezTo>
                <a:cubicBezTo>
                  <a:pt x="1493104" y="149188"/>
                  <a:pt x="1197858" y="-75802"/>
                  <a:pt x="996156" y="26497"/>
                </a:cubicBezTo>
                <a:close/>
              </a:path>
            </a:pathLst>
          </a:custGeom>
          <a:solidFill>
            <a:schemeClr val="accent5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895319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clickEffect" p14:presetBounceEnd="69333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9333">
                                          <p:cBhvr additive="base">
                                            <p:cTn id="7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9333">
                                          <p:cBhvr additive="base">
                                            <p:cTn id="8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750"/>
                                </p:stCondLst>
                                <p:childTnLst>
                                  <p:par>
                                    <p:cTn id="10" presetID="2" presetClass="entr" presetSubtype="4" fill="hold" grpId="0" nodeType="afterEffect" p14:presetBounceEnd="69333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9333">
                                          <p:cBhvr additive="base">
                                            <p:cTn id="12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9333">
                                          <p:cBhvr additive="base">
                                            <p:cTn id="13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2" presetClass="entr" presetSubtype="4" fill="hold" grpId="0" nodeType="withEffect" p14:presetBounceEnd="69333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9333">
                                          <p:cBhvr additive="base">
                                            <p:cTn id="16" dur="7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9333">
                                          <p:cBhvr additive="base">
                                            <p:cTn id="17" dur="7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2" presetClass="entr" presetSubtype="2" fill="hold" nodeType="withEffect" p14:presetBounceEnd="69333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9333">
                                          <p:cBhvr additive="base">
                                            <p:cTn id="20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9333">
                                          <p:cBhvr additive="base">
                                            <p:cTn id="21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  <p:bldP spid="3" grpId="0"/>
          <p:bldP spid="4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750"/>
                                </p:stCondLst>
                                <p:childTnLst>
                                  <p:par>
                                    <p:cTn id="10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2" presetClass="entr" presetSubtype="4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" dur="7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2" presetClass="entr" presetSubtype="2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  <p:bldP spid="3" grpId="0"/>
          <p:bldP spid="4" grpId="0"/>
        </p:bldLst>
      </p:timing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aphic 6" descr="Two overlapping organic shapes">
            <a:extLst>
              <a:ext uri="{FF2B5EF4-FFF2-40B4-BE49-F238E27FC236}">
                <a16:creationId xmlns:a16="http://schemas.microsoft.com/office/drawing/2014/main" id="{A9D5DE73-B2C9-4604-9477-0D76B7B28513}"/>
              </a:ext>
            </a:extLst>
          </p:cNvPr>
          <p:cNvSpPr/>
          <p:nvPr/>
        </p:nvSpPr>
        <p:spPr>
          <a:xfrm>
            <a:off x="2615946" y="623563"/>
            <a:ext cx="433269" cy="395050"/>
          </a:xfrm>
          <a:custGeom>
            <a:avLst/>
            <a:gdLst>
              <a:gd name="connsiteX0" fmla="*/ 2314613 w 2316043"/>
              <a:gd name="connsiteY0" fmla="*/ 1517893 h 2111742"/>
              <a:gd name="connsiteX1" fmla="*/ 1684649 w 2316043"/>
              <a:gd name="connsiteY1" fmla="*/ 997552 h 2111742"/>
              <a:gd name="connsiteX2" fmla="*/ 1236440 w 2316043"/>
              <a:gd name="connsiteY2" fmla="*/ 55900 h 2111742"/>
              <a:gd name="connsiteX3" fmla="*/ 28965 w 2316043"/>
              <a:gd name="connsiteY3" fmla="*/ 700133 h 2111742"/>
              <a:gd name="connsiteX4" fmla="*/ 719385 w 2316043"/>
              <a:gd name="connsiteY4" fmla="*/ 1914580 h 2111742"/>
              <a:gd name="connsiteX5" fmla="*/ 1987315 w 2316043"/>
              <a:gd name="connsiteY5" fmla="*/ 1964453 h 2111742"/>
              <a:gd name="connsiteX6" fmla="*/ 2314613 w 2316043"/>
              <a:gd name="connsiteY6" fmla="*/ 1517893 h 2111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16043" h="2111742">
                <a:moveTo>
                  <a:pt x="2314613" y="1517893"/>
                </a:moveTo>
                <a:cubicBezTo>
                  <a:pt x="2289962" y="1297618"/>
                  <a:pt x="1967465" y="1301399"/>
                  <a:pt x="1684649" y="997552"/>
                </a:cubicBezTo>
                <a:cubicBezTo>
                  <a:pt x="1316688" y="602235"/>
                  <a:pt x="1503569" y="210148"/>
                  <a:pt x="1236440" y="55900"/>
                </a:cubicBezTo>
                <a:cubicBezTo>
                  <a:pt x="919829" y="-126922"/>
                  <a:pt x="186166" y="151846"/>
                  <a:pt x="28965" y="700133"/>
                </a:cubicBezTo>
                <a:cubicBezTo>
                  <a:pt x="-132112" y="1261966"/>
                  <a:pt x="417509" y="1739149"/>
                  <a:pt x="719385" y="1914580"/>
                </a:cubicBezTo>
                <a:cubicBezTo>
                  <a:pt x="1078659" y="2123378"/>
                  <a:pt x="1604372" y="2205445"/>
                  <a:pt x="1987315" y="1964453"/>
                </a:cubicBezTo>
                <a:cubicBezTo>
                  <a:pt x="2025634" y="1940336"/>
                  <a:pt x="2339759" y="1742664"/>
                  <a:pt x="2314613" y="1517893"/>
                </a:cubicBezTo>
                <a:close/>
              </a:path>
            </a:pathLst>
          </a:custGeom>
          <a:noFill/>
          <a:ln w="9525" cap="flat">
            <a:solidFill>
              <a:schemeClr val="accent5"/>
            </a:solidFill>
            <a:prstDash val="solid"/>
            <a:miter/>
          </a:ln>
        </p:spPr>
        <p:txBody>
          <a:bodyPr rtlCol="0" anchor="ctr"/>
          <a:lstStyle/>
          <a:p>
            <a:endParaRPr lang="en-ID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E29935A1-E1E2-44B6-9EB7-4F69394F270A}"/>
              </a:ext>
            </a:extLst>
          </p:cNvPr>
          <p:cNvSpPr/>
          <p:nvPr/>
        </p:nvSpPr>
        <p:spPr>
          <a:xfrm rot="10800000">
            <a:off x="-75939" y="-223710"/>
            <a:ext cx="564832" cy="564849"/>
          </a:xfrm>
          <a:custGeom>
            <a:avLst/>
            <a:gdLst>
              <a:gd name="connsiteX0" fmla="*/ 1004732 w 2021506"/>
              <a:gd name="connsiteY0" fmla="*/ 0 h 2021565"/>
              <a:gd name="connsiteX1" fmla="*/ 1010753 w 2021506"/>
              <a:gd name="connsiteY1" fmla="*/ 862 h 2021565"/>
              <a:gd name="connsiteX2" fmla="*/ 1016774 w 2021506"/>
              <a:gd name="connsiteY2" fmla="*/ 0 h 2021565"/>
              <a:gd name="connsiteX3" fmla="*/ 1124012 w 2021506"/>
              <a:gd name="connsiteY3" fmla="*/ 54329 h 2021565"/>
              <a:gd name="connsiteX4" fmla="*/ 1940197 w 2021506"/>
              <a:gd name="connsiteY4" fmla="*/ 823063 h 2021565"/>
              <a:gd name="connsiteX5" fmla="*/ 2021506 w 2021506"/>
              <a:gd name="connsiteY5" fmla="*/ 1010693 h 2021565"/>
              <a:gd name="connsiteX6" fmla="*/ 1939911 w 2021506"/>
              <a:gd name="connsiteY6" fmla="*/ 1198404 h 2021565"/>
              <a:gd name="connsiteX7" fmla="*/ 1123346 w 2021506"/>
              <a:gd name="connsiteY7" fmla="*/ 1967122 h 2021565"/>
              <a:gd name="connsiteX8" fmla="*/ 1016584 w 2021506"/>
              <a:gd name="connsiteY8" fmla="*/ 2021565 h 2021565"/>
              <a:gd name="connsiteX9" fmla="*/ 1010753 w 2021506"/>
              <a:gd name="connsiteY9" fmla="*/ 2020731 h 2021565"/>
              <a:gd name="connsiteX10" fmla="*/ 1004922 w 2021506"/>
              <a:gd name="connsiteY10" fmla="*/ 2021565 h 2021565"/>
              <a:gd name="connsiteX11" fmla="*/ 898160 w 2021506"/>
              <a:gd name="connsiteY11" fmla="*/ 1967122 h 2021565"/>
              <a:gd name="connsiteX12" fmla="*/ 81595 w 2021506"/>
              <a:gd name="connsiteY12" fmla="*/ 1198404 h 2021565"/>
              <a:gd name="connsiteX13" fmla="*/ 0 w 2021506"/>
              <a:gd name="connsiteY13" fmla="*/ 1010693 h 2021565"/>
              <a:gd name="connsiteX14" fmla="*/ 81309 w 2021506"/>
              <a:gd name="connsiteY14" fmla="*/ 823063 h 2021565"/>
              <a:gd name="connsiteX15" fmla="*/ 897494 w 2021506"/>
              <a:gd name="connsiteY15" fmla="*/ 54329 h 2021565"/>
              <a:gd name="connsiteX16" fmla="*/ 1004732 w 2021506"/>
              <a:gd name="connsiteY16" fmla="*/ 0 h 20215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021506" h="2021565">
                <a:moveTo>
                  <a:pt x="1004732" y="0"/>
                </a:moveTo>
                <a:lnTo>
                  <a:pt x="1010753" y="862"/>
                </a:lnTo>
                <a:lnTo>
                  <a:pt x="1016774" y="0"/>
                </a:lnTo>
                <a:cubicBezTo>
                  <a:pt x="1048341" y="0"/>
                  <a:pt x="1086319" y="18803"/>
                  <a:pt x="1124012" y="54329"/>
                </a:cubicBezTo>
                <a:lnTo>
                  <a:pt x="1940197" y="823063"/>
                </a:lnTo>
                <a:cubicBezTo>
                  <a:pt x="1992770" y="872564"/>
                  <a:pt x="2021518" y="939183"/>
                  <a:pt x="2021506" y="1010693"/>
                </a:cubicBezTo>
                <a:cubicBezTo>
                  <a:pt x="2021506" y="1082253"/>
                  <a:pt x="1992424" y="1148887"/>
                  <a:pt x="1939911" y="1198404"/>
                </a:cubicBezTo>
                <a:lnTo>
                  <a:pt x="1123346" y="1967122"/>
                </a:lnTo>
                <a:cubicBezTo>
                  <a:pt x="1085570" y="2002747"/>
                  <a:pt x="1048198" y="2021565"/>
                  <a:pt x="1016584" y="2021565"/>
                </a:cubicBezTo>
                <a:lnTo>
                  <a:pt x="1010753" y="2020731"/>
                </a:lnTo>
                <a:lnTo>
                  <a:pt x="1004922" y="2021565"/>
                </a:lnTo>
                <a:cubicBezTo>
                  <a:pt x="973308" y="2021565"/>
                  <a:pt x="935936" y="2002747"/>
                  <a:pt x="898160" y="1967122"/>
                </a:cubicBezTo>
                <a:lnTo>
                  <a:pt x="81595" y="1198404"/>
                </a:lnTo>
                <a:cubicBezTo>
                  <a:pt x="29082" y="1148887"/>
                  <a:pt x="0" y="1082253"/>
                  <a:pt x="0" y="1010693"/>
                </a:cubicBezTo>
                <a:cubicBezTo>
                  <a:pt x="-12" y="939183"/>
                  <a:pt x="28737" y="872564"/>
                  <a:pt x="81309" y="823063"/>
                </a:cubicBezTo>
                <a:lnTo>
                  <a:pt x="897494" y="54329"/>
                </a:lnTo>
                <a:cubicBezTo>
                  <a:pt x="935187" y="18803"/>
                  <a:pt x="973165" y="0"/>
                  <a:pt x="1004732" y="0"/>
                </a:cubicBezTo>
                <a:close/>
              </a:path>
            </a:pathLst>
          </a:custGeom>
          <a:noFill/>
          <a:ln w="76200" cap="flat">
            <a:solidFill>
              <a:schemeClr val="accent5"/>
            </a:solidFill>
            <a:prstDash val="solid"/>
            <a:miter/>
          </a:ln>
        </p:spPr>
        <p:txBody>
          <a:bodyPr rtlCol="0" anchor="ctr"/>
          <a:lstStyle/>
          <a:p>
            <a:endParaRPr lang="en-ID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14D0ECE-D2C4-4043-9020-DB75355C6E3B}"/>
              </a:ext>
            </a:extLst>
          </p:cNvPr>
          <p:cNvSpPr txBox="1"/>
          <p:nvPr/>
        </p:nvSpPr>
        <p:spPr>
          <a:xfrm>
            <a:off x="350803" y="1079524"/>
            <a:ext cx="621223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err="1">
                <a:solidFill>
                  <a:srgbClr val="0070C0"/>
                </a:solidFill>
                <a:latin typeface="Lato Black" panose="020F0A02020204030203" pitchFamily="34" charset="0"/>
                <a:cs typeface="Cavolini" panose="020B0502040204020203" pitchFamily="66" charset="0"/>
              </a:rPr>
              <a:t>Perpustakaan</a:t>
            </a:r>
            <a:r>
              <a:rPr lang="en-US" sz="4400" b="1" dirty="0">
                <a:solidFill>
                  <a:srgbClr val="0070C0"/>
                </a:solidFill>
                <a:latin typeface="Lato Black" panose="020F0A02020204030203" pitchFamily="34" charset="0"/>
                <a:cs typeface="Cavolini" panose="020B0502040204020203" pitchFamily="66" charset="0"/>
              </a:rPr>
              <a:t> :</a:t>
            </a:r>
            <a:endParaRPr lang="en-ID" sz="4400" b="1" dirty="0">
              <a:solidFill>
                <a:srgbClr val="0070C0"/>
              </a:solidFill>
              <a:latin typeface="Lato Black" panose="020F0A02020204030203" pitchFamily="34" charset="0"/>
              <a:cs typeface="Cavolini" panose="020B0502040204020203" pitchFamily="66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27DC451-FBBC-4658-9675-9C3A417BFDBA}"/>
              </a:ext>
            </a:extLst>
          </p:cNvPr>
          <p:cNvCxnSpPr>
            <a:cxnSpLocks/>
          </p:cNvCxnSpPr>
          <p:nvPr/>
        </p:nvCxnSpPr>
        <p:spPr>
          <a:xfrm flipV="1">
            <a:off x="1515590" y="1960188"/>
            <a:ext cx="3094510" cy="2543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E3C8FD5-4E94-43E0-B780-1DC698FDE9FF}"/>
              </a:ext>
            </a:extLst>
          </p:cNvPr>
          <p:cNvSpPr/>
          <p:nvPr/>
        </p:nvSpPr>
        <p:spPr>
          <a:xfrm>
            <a:off x="318799" y="256239"/>
            <a:ext cx="564832" cy="564849"/>
          </a:xfrm>
          <a:custGeom>
            <a:avLst/>
            <a:gdLst>
              <a:gd name="connsiteX0" fmla="*/ 1004732 w 2021506"/>
              <a:gd name="connsiteY0" fmla="*/ 0 h 2021565"/>
              <a:gd name="connsiteX1" fmla="*/ 1010753 w 2021506"/>
              <a:gd name="connsiteY1" fmla="*/ 862 h 2021565"/>
              <a:gd name="connsiteX2" fmla="*/ 1016774 w 2021506"/>
              <a:gd name="connsiteY2" fmla="*/ 0 h 2021565"/>
              <a:gd name="connsiteX3" fmla="*/ 1124012 w 2021506"/>
              <a:gd name="connsiteY3" fmla="*/ 54329 h 2021565"/>
              <a:gd name="connsiteX4" fmla="*/ 1940197 w 2021506"/>
              <a:gd name="connsiteY4" fmla="*/ 823063 h 2021565"/>
              <a:gd name="connsiteX5" fmla="*/ 2021506 w 2021506"/>
              <a:gd name="connsiteY5" fmla="*/ 1010693 h 2021565"/>
              <a:gd name="connsiteX6" fmla="*/ 1939911 w 2021506"/>
              <a:gd name="connsiteY6" fmla="*/ 1198404 h 2021565"/>
              <a:gd name="connsiteX7" fmla="*/ 1123346 w 2021506"/>
              <a:gd name="connsiteY7" fmla="*/ 1967122 h 2021565"/>
              <a:gd name="connsiteX8" fmla="*/ 1016584 w 2021506"/>
              <a:gd name="connsiteY8" fmla="*/ 2021565 h 2021565"/>
              <a:gd name="connsiteX9" fmla="*/ 1010753 w 2021506"/>
              <a:gd name="connsiteY9" fmla="*/ 2020731 h 2021565"/>
              <a:gd name="connsiteX10" fmla="*/ 1004922 w 2021506"/>
              <a:gd name="connsiteY10" fmla="*/ 2021565 h 2021565"/>
              <a:gd name="connsiteX11" fmla="*/ 898160 w 2021506"/>
              <a:gd name="connsiteY11" fmla="*/ 1967122 h 2021565"/>
              <a:gd name="connsiteX12" fmla="*/ 81595 w 2021506"/>
              <a:gd name="connsiteY12" fmla="*/ 1198404 h 2021565"/>
              <a:gd name="connsiteX13" fmla="*/ 0 w 2021506"/>
              <a:gd name="connsiteY13" fmla="*/ 1010693 h 2021565"/>
              <a:gd name="connsiteX14" fmla="*/ 81309 w 2021506"/>
              <a:gd name="connsiteY14" fmla="*/ 823063 h 2021565"/>
              <a:gd name="connsiteX15" fmla="*/ 897494 w 2021506"/>
              <a:gd name="connsiteY15" fmla="*/ 54329 h 2021565"/>
              <a:gd name="connsiteX16" fmla="*/ 1004732 w 2021506"/>
              <a:gd name="connsiteY16" fmla="*/ 0 h 20215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021506" h="2021565">
                <a:moveTo>
                  <a:pt x="1004732" y="0"/>
                </a:moveTo>
                <a:lnTo>
                  <a:pt x="1010753" y="862"/>
                </a:lnTo>
                <a:lnTo>
                  <a:pt x="1016774" y="0"/>
                </a:lnTo>
                <a:cubicBezTo>
                  <a:pt x="1048341" y="0"/>
                  <a:pt x="1086319" y="18803"/>
                  <a:pt x="1124012" y="54329"/>
                </a:cubicBezTo>
                <a:lnTo>
                  <a:pt x="1940197" y="823063"/>
                </a:lnTo>
                <a:cubicBezTo>
                  <a:pt x="1992770" y="872564"/>
                  <a:pt x="2021518" y="939183"/>
                  <a:pt x="2021506" y="1010693"/>
                </a:cubicBezTo>
                <a:cubicBezTo>
                  <a:pt x="2021506" y="1082253"/>
                  <a:pt x="1992424" y="1148887"/>
                  <a:pt x="1939911" y="1198404"/>
                </a:cubicBezTo>
                <a:lnTo>
                  <a:pt x="1123346" y="1967122"/>
                </a:lnTo>
                <a:cubicBezTo>
                  <a:pt x="1085570" y="2002747"/>
                  <a:pt x="1048198" y="2021565"/>
                  <a:pt x="1016584" y="2021565"/>
                </a:cubicBezTo>
                <a:lnTo>
                  <a:pt x="1010753" y="2020731"/>
                </a:lnTo>
                <a:lnTo>
                  <a:pt x="1004922" y="2021565"/>
                </a:lnTo>
                <a:cubicBezTo>
                  <a:pt x="973308" y="2021565"/>
                  <a:pt x="935936" y="2002747"/>
                  <a:pt x="898160" y="1967122"/>
                </a:cubicBezTo>
                <a:lnTo>
                  <a:pt x="81595" y="1198404"/>
                </a:lnTo>
                <a:cubicBezTo>
                  <a:pt x="29082" y="1148887"/>
                  <a:pt x="0" y="1082253"/>
                  <a:pt x="0" y="1010693"/>
                </a:cubicBezTo>
                <a:cubicBezTo>
                  <a:pt x="-12" y="939183"/>
                  <a:pt x="28737" y="872564"/>
                  <a:pt x="81309" y="823063"/>
                </a:cubicBezTo>
                <a:lnTo>
                  <a:pt x="897494" y="54329"/>
                </a:lnTo>
                <a:cubicBezTo>
                  <a:pt x="935187" y="18803"/>
                  <a:pt x="973165" y="0"/>
                  <a:pt x="1004732" y="0"/>
                </a:cubicBezTo>
                <a:close/>
              </a:path>
            </a:pathLst>
          </a:custGeom>
          <a:noFill/>
          <a:ln w="76200" cap="flat">
            <a:solidFill>
              <a:schemeClr val="accent5"/>
            </a:solidFill>
            <a:prstDash val="solid"/>
            <a:miter/>
          </a:ln>
        </p:spPr>
        <p:txBody>
          <a:bodyPr rtlCol="0" anchor="ctr"/>
          <a:lstStyle/>
          <a:p>
            <a:endParaRPr lang="en-ID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164881E-C5DA-4C60-AFF2-1264F9263A42}"/>
              </a:ext>
            </a:extLst>
          </p:cNvPr>
          <p:cNvSpPr txBox="1"/>
          <p:nvPr/>
        </p:nvSpPr>
        <p:spPr>
          <a:xfrm>
            <a:off x="479295" y="2313466"/>
            <a:ext cx="1136980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D" sz="3600" dirty="0">
                <a:latin typeface="Lato Black" panose="020F0A02020204030203"/>
              </a:rPr>
              <a:t>        </a:t>
            </a:r>
            <a:r>
              <a:rPr lang="en-ID" sz="3600" dirty="0" err="1">
                <a:latin typeface="Lato Black" panose="020F0A02020204030203"/>
              </a:rPr>
              <a:t>merupakan</a:t>
            </a:r>
            <a:r>
              <a:rPr lang="en-ID" sz="3600" dirty="0">
                <a:latin typeface="Lato Black" panose="020F0A02020204030203"/>
              </a:rPr>
              <a:t> </a:t>
            </a:r>
            <a:r>
              <a:rPr lang="en-ID" sz="3600" dirty="0" err="1">
                <a:latin typeface="Lato Black" panose="020F0A02020204030203"/>
              </a:rPr>
              <a:t>akses</a:t>
            </a:r>
            <a:r>
              <a:rPr lang="en-ID" sz="3600" dirty="0">
                <a:latin typeface="Lato Black" panose="020F0A02020204030203"/>
              </a:rPr>
              <a:t> </a:t>
            </a:r>
            <a:r>
              <a:rPr lang="en-ID" sz="3600" dirty="0" err="1">
                <a:latin typeface="Lato Black" panose="020F0A02020204030203"/>
              </a:rPr>
              <a:t>penyedia</a:t>
            </a:r>
            <a:r>
              <a:rPr lang="en-ID" sz="3600" dirty="0">
                <a:latin typeface="Lato Black" panose="020F0A02020204030203"/>
              </a:rPr>
              <a:t> </a:t>
            </a:r>
            <a:r>
              <a:rPr lang="en-ID" sz="3600" dirty="0" err="1">
                <a:latin typeface="Lato Black" panose="020F0A02020204030203"/>
              </a:rPr>
              <a:t>informasi</a:t>
            </a:r>
            <a:r>
              <a:rPr lang="en-ID" sz="3600" dirty="0">
                <a:latin typeface="Lato Black" panose="020F0A02020204030203"/>
              </a:rPr>
              <a:t> yang </a:t>
            </a:r>
            <a:r>
              <a:rPr lang="en-ID" sz="3600" dirty="0" err="1">
                <a:latin typeface="Lato Black" panose="020F0A02020204030203"/>
              </a:rPr>
              <a:t>terkini</a:t>
            </a:r>
            <a:r>
              <a:rPr lang="en-ID" sz="3600" dirty="0">
                <a:latin typeface="Lato Black" panose="020F0A02020204030203"/>
              </a:rPr>
              <a:t>, </a:t>
            </a:r>
            <a:r>
              <a:rPr lang="en-ID" sz="3600" dirty="0" err="1">
                <a:latin typeface="Lato Black" panose="020F0A02020204030203"/>
              </a:rPr>
              <a:t>mutakhir</a:t>
            </a:r>
            <a:r>
              <a:rPr lang="en-ID" sz="3600" dirty="0">
                <a:latin typeface="Lato Black" panose="020F0A02020204030203"/>
              </a:rPr>
              <a:t> dan </a:t>
            </a:r>
            <a:r>
              <a:rPr lang="en-ID" sz="3600" dirty="0" err="1">
                <a:latin typeface="Lato Black" panose="020F0A02020204030203"/>
              </a:rPr>
              <a:t>lengkap</a:t>
            </a:r>
            <a:r>
              <a:rPr lang="en-ID" sz="3600" dirty="0">
                <a:latin typeface="Lato Black" panose="020F0A02020204030203"/>
              </a:rPr>
              <a:t> </a:t>
            </a:r>
            <a:r>
              <a:rPr lang="en-ID" sz="3600" dirty="0" err="1">
                <a:latin typeface="Lato Black" panose="020F0A02020204030203"/>
              </a:rPr>
              <a:t>bagi</a:t>
            </a:r>
            <a:r>
              <a:rPr lang="en-ID" sz="3600" dirty="0">
                <a:latin typeface="Lato Black" panose="020F0A02020204030203"/>
              </a:rPr>
              <a:t> </a:t>
            </a:r>
            <a:r>
              <a:rPr lang="en-ID" sz="3600" dirty="0" err="1">
                <a:latin typeface="Lato Black" panose="020F0A02020204030203"/>
              </a:rPr>
              <a:t>masyarakat</a:t>
            </a:r>
            <a:r>
              <a:rPr lang="en-ID" sz="3600" dirty="0">
                <a:latin typeface="Lato Black" panose="020F0A02020204030203"/>
              </a:rPr>
              <a:t>.</a:t>
            </a:r>
          </a:p>
          <a:p>
            <a:pPr algn="just"/>
            <a:r>
              <a:rPr lang="en-ID" sz="3600" dirty="0" err="1">
                <a:latin typeface="Lato Black" panose="020F0A02020204030203"/>
              </a:rPr>
              <a:t>Akses</a:t>
            </a:r>
            <a:r>
              <a:rPr lang="en-ID" sz="3600" dirty="0">
                <a:latin typeface="Lato Black" panose="020F0A02020204030203"/>
              </a:rPr>
              <a:t> </a:t>
            </a:r>
            <a:r>
              <a:rPr lang="en-ID" sz="3600" dirty="0" err="1">
                <a:latin typeface="Lato Black" panose="020F0A02020204030203"/>
              </a:rPr>
              <a:t>informasi</a:t>
            </a:r>
            <a:r>
              <a:rPr lang="en-ID" sz="3600" dirty="0">
                <a:latin typeface="Lato Black" panose="020F0A02020204030203"/>
              </a:rPr>
              <a:t> </a:t>
            </a:r>
            <a:r>
              <a:rPr lang="en-ID" sz="3600" dirty="0" err="1">
                <a:latin typeface="Lato Black" panose="020F0A02020204030203"/>
              </a:rPr>
              <a:t>ini</a:t>
            </a:r>
            <a:r>
              <a:rPr lang="en-ID" sz="3600" dirty="0">
                <a:latin typeface="Lato Black" panose="020F0A02020204030203"/>
              </a:rPr>
              <a:t> </a:t>
            </a:r>
            <a:r>
              <a:rPr lang="en-ID" sz="3600" dirty="0" err="1">
                <a:latin typeface="Lato Black" panose="020F0A02020204030203"/>
              </a:rPr>
              <a:t>termasuk</a:t>
            </a:r>
            <a:r>
              <a:rPr lang="en-ID" sz="3600" dirty="0">
                <a:latin typeface="Lato Black" panose="020F0A02020204030203"/>
              </a:rPr>
              <a:t> </a:t>
            </a:r>
            <a:r>
              <a:rPr lang="en-ID" sz="3600" dirty="0" err="1">
                <a:latin typeface="Lato Black" panose="020F0A02020204030203"/>
              </a:rPr>
              <a:t>Koleksi</a:t>
            </a:r>
            <a:r>
              <a:rPr lang="en-ID" sz="3600" dirty="0">
                <a:latin typeface="Lato Black" panose="020F0A02020204030203"/>
              </a:rPr>
              <a:t> </a:t>
            </a:r>
            <a:r>
              <a:rPr lang="en-ID" sz="3600" dirty="0" err="1">
                <a:latin typeface="Lato Black" panose="020F0A02020204030203"/>
              </a:rPr>
              <a:t>Perpustakaan</a:t>
            </a:r>
            <a:r>
              <a:rPr lang="en-ID" sz="3600" dirty="0">
                <a:latin typeface="Lato Black" panose="020F0A02020204030203"/>
              </a:rPr>
              <a:t>.</a:t>
            </a:r>
            <a:endParaRPr lang="en-US" sz="3600" dirty="0">
              <a:latin typeface="Lato Black" panose="020F0A02020204030203"/>
            </a:endParaRP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195458F2-D671-4740-A466-8C1A77C3C916}"/>
              </a:ext>
            </a:extLst>
          </p:cNvPr>
          <p:cNvGrpSpPr/>
          <p:nvPr/>
        </p:nvGrpSpPr>
        <p:grpSpPr>
          <a:xfrm>
            <a:off x="5654987" y="716064"/>
            <a:ext cx="490428" cy="501651"/>
            <a:chOff x="477248" y="2485277"/>
            <a:chExt cx="2849437" cy="2914644"/>
          </a:xfrm>
        </p:grpSpPr>
        <p:sp>
          <p:nvSpPr>
            <p:cNvPr id="67" name="Graphic 6" descr="Two overlapping organic shapes">
              <a:extLst>
                <a:ext uri="{FF2B5EF4-FFF2-40B4-BE49-F238E27FC236}">
                  <a16:creationId xmlns:a16="http://schemas.microsoft.com/office/drawing/2014/main" id="{AF78AABD-BA87-4C72-9B58-713831C0646C}"/>
                </a:ext>
              </a:extLst>
            </p:cNvPr>
            <p:cNvSpPr/>
            <p:nvPr/>
          </p:nvSpPr>
          <p:spPr>
            <a:xfrm>
              <a:off x="1010642" y="2485277"/>
              <a:ext cx="2316043" cy="2111742"/>
            </a:xfrm>
            <a:custGeom>
              <a:avLst/>
              <a:gdLst>
                <a:gd name="connsiteX0" fmla="*/ 2314613 w 2316043"/>
                <a:gd name="connsiteY0" fmla="*/ 1517893 h 2111742"/>
                <a:gd name="connsiteX1" fmla="*/ 1684649 w 2316043"/>
                <a:gd name="connsiteY1" fmla="*/ 997552 h 2111742"/>
                <a:gd name="connsiteX2" fmla="*/ 1236440 w 2316043"/>
                <a:gd name="connsiteY2" fmla="*/ 55900 h 2111742"/>
                <a:gd name="connsiteX3" fmla="*/ 28965 w 2316043"/>
                <a:gd name="connsiteY3" fmla="*/ 700133 h 2111742"/>
                <a:gd name="connsiteX4" fmla="*/ 719385 w 2316043"/>
                <a:gd name="connsiteY4" fmla="*/ 1914580 h 2111742"/>
                <a:gd name="connsiteX5" fmla="*/ 1987315 w 2316043"/>
                <a:gd name="connsiteY5" fmla="*/ 1964453 h 2111742"/>
                <a:gd name="connsiteX6" fmla="*/ 2314613 w 2316043"/>
                <a:gd name="connsiteY6" fmla="*/ 1517893 h 2111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16043" h="2111742">
                  <a:moveTo>
                    <a:pt x="2314613" y="1517893"/>
                  </a:moveTo>
                  <a:cubicBezTo>
                    <a:pt x="2289962" y="1297618"/>
                    <a:pt x="1967465" y="1301399"/>
                    <a:pt x="1684649" y="997552"/>
                  </a:cubicBezTo>
                  <a:cubicBezTo>
                    <a:pt x="1316688" y="602235"/>
                    <a:pt x="1503569" y="210148"/>
                    <a:pt x="1236440" y="55900"/>
                  </a:cubicBezTo>
                  <a:cubicBezTo>
                    <a:pt x="919829" y="-126922"/>
                    <a:pt x="186166" y="151846"/>
                    <a:pt x="28965" y="700133"/>
                  </a:cubicBezTo>
                  <a:cubicBezTo>
                    <a:pt x="-132112" y="1261966"/>
                    <a:pt x="417509" y="1739149"/>
                    <a:pt x="719385" y="1914580"/>
                  </a:cubicBezTo>
                  <a:cubicBezTo>
                    <a:pt x="1078659" y="2123378"/>
                    <a:pt x="1604372" y="2205445"/>
                    <a:pt x="1987315" y="1964453"/>
                  </a:cubicBezTo>
                  <a:cubicBezTo>
                    <a:pt x="2025634" y="1940336"/>
                    <a:pt x="2339759" y="1742664"/>
                    <a:pt x="2314613" y="1517893"/>
                  </a:cubicBezTo>
                  <a:close/>
                </a:path>
              </a:pathLst>
            </a:custGeom>
            <a:noFill/>
            <a:ln w="9525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68" name="Graphic 6" descr="Two overlapping organic shapes">
              <a:extLst>
                <a:ext uri="{FF2B5EF4-FFF2-40B4-BE49-F238E27FC236}">
                  <a16:creationId xmlns:a16="http://schemas.microsoft.com/office/drawing/2014/main" id="{64082721-749C-463F-978B-FDF36DEB005B}"/>
                </a:ext>
              </a:extLst>
            </p:cNvPr>
            <p:cNvSpPr/>
            <p:nvPr/>
          </p:nvSpPr>
          <p:spPr>
            <a:xfrm>
              <a:off x="477248" y="2943630"/>
              <a:ext cx="1946813" cy="2456291"/>
            </a:xfrm>
            <a:custGeom>
              <a:avLst/>
              <a:gdLst>
                <a:gd name="connsiteX0" fmla="*/ 996156 w 1946813"/>
                <a:gd name="connsiteY0" fmla="*/ 26497 h 2456291"/>
                <a:gd name="connsiteX1" fmla="*/ 729618 w 1946813"/>
                <a:gd name="connsiteY1" fmla="*/ 798850 h 2456291"/>
                <a:gd name="connsiteX2" fmla="*/ 4784 w 1946813"/>
                <a:gd name="connsiteY2" fmla="*/ 1548534 h 2456291"/>
                <a:gd name="connsiteX3" fmla="*/ 1031380 w 1946813"/>
                <a:gd name="connsiteY3" fmla="*/ 2453876 h 2456291"/>
                <a:gd name="connsiteX4" fmla="*/ 1926815 w 1946813"/>
                <a:gd name="connsiteY4" fmla="*/ 1381752 h 2456291"/>
                <a:gd name="connsiteX5" fmla="*/ 1529108 w 1946813"/>
                <a:gd name="connsiteY5" fmla="*/ 176639 h 2456291"/>
                <a:gd name="connsiteX6" fmla="*/ 996156 w 1946813"/>
                <a:gd name="connsiteY6" fmla="*/ 26497 h 2456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46813" h="2456291">
                  <a:moveTo>
                    <a:pt x="996156" y="26497"/>
                  </a:moveTo>
                  <a:cubicBezTo>
                    <a:pt x="798484" y="126747"/>
                    <a:pt x="915060" y="427499"/>
                    <a:pt x="729618" y="798850"/>
                  </a:cubicBezTo>
                  <a:cubicBezTo>
                    <a:pt x="488340" y="1281987"/>
                    <a:pt x="55619" y="1244287"/>
                    <a:pt x="4784" y="1548534"/>
                  </a:cubicBezTo>
                  <a:cubicBezTo>
                    <a:pt x="-55471" y="1909142"/>
                    <a:pt x="462766" y="2498701"/>
                    <a:pt x="1031380" y="2453876"/>
                  </a:cubicBezTo>
                  <a:cubicBezTo>
                    <a:pt x="1614033" y="2407937"/>
                    <a:pt x="1868313" y="1725966"/>
                    <a:pt x="1926815" y="1381752"/>
                  </a:cubicBezTo>
                  <a:cubicBezTo>
                    <a:pt x="1996443" y="972091"/>
                    <a:pt x="1889039" y="450921"/>
                    <a:pt x="1529108" y="176639"/>
                  </a:cubicBezTo>
                  <a:cubicBezTo>
                    <a:pt x="1493104" y="149188"/>
                    <a:pt x="1197858" y="-75802"/>
                    <a:pt x="996156" y="26497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</p:grpSp>
      <p:sp>
        <p:nvSpPr>
          <p:cNvPr id="69" name="Graphic 6" descr="Two overlapping organic shapes">
            <a:extLst>
              <a:ext uri="{FF2B5EF4-FFF2-40B4-BE49-F238E27FC236}">
                <a16:creationId xmlns:a16="http://schemas.microsoft.com/office/drawing/2014/main" id="{7F0A131C-3130-4E3E-A41D-26CBCCC5AB4D}"/>
              </a:ext>
            </a:extLst>
          </p:cNvPr>
          <p:cNvSpPr/>
          <p:nvPr/>
        </p:nvSpPr>
        <p:spPr>
          <a:xfrm>
            <a:off x="6380942" y="6141936"/>
            <a:ext cx="364196" cy="459506"/>
          </a:xfrm>
          <a:custGeom>
            <a:avLst/>
            <a:gdLst>
              <a:gd name="connsiteX0" fmla="*/ 996156 w 1946813"/>
              <a:gd name="connsiteY0" fmla="*/ 26497 h 2456291"/>
              <a:gd name="connsiteX1" fmla="*/ 729618 w 1946813"/>
              <a:gd name="connsiteY1" fmla="*/ 798850 h 2456291"/>
              <a:gd name="connsiteX2" fmla="*/ 4784 w 1946813"/>
              <a:gd name="connsiteY2" fmla="*/ 1548534 h 2456291"/>
              <a:gd name="connsiteX3" fmla="*/ 1031380 w 1946813"/>
              <a:gd name="connsiteY3" fmla="*/ 2453876 h 2456291"/>
              <a:gd name="connsiteX4" fmla="*/ 1926815 w 1946813"/>
              <a:gd name="connsiteY4" fmla="*/ 1381752 h 2456291"/>
              <a:gd name="connsiteX5" fmla="*/ 1529108 w 1946813"/>
              <a:gd name="connsiteY5" fmla="*/ 176639 h 2456291"/>
              <a:gd name="connsiteX6" fmla="*/ 996156 w 1946813"/>
              <a:gd name="connsiteY6" fmla="*/ 26497 h 24562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46813" h="2456291">
                <a:moveTo>
                  <a:pt x="996156" y="26497"/>
                </a:moveTo>
                <a:cubicBezTo>
                  <a:pt x="798484" y="126747"/>
                  <a:pt x="915060" y="427499"/>
                  <a:pt x="729618" y="798850"/>
                </a:cubicBezTo>
                <a:cubicBezTo>
                  <a:pt x="488340" y="1281987"/>
                  <a:pt x="55619" y="1244287"/>
                  <a:pt x="4784" y="1548534"/>
                </a:cubicBezTo>
                <a:cubicBezTo>
                  <a:pt x="-55471" y="1909142"/>
                  <a:pt x="462766" y="2498701"/>
                  <a:pt x="1031380" y="2453876"/>
                </a:cubicBezTo>
                <a:cubicBezTo>
                  <a:pt x="1614033" y="2407937"/>
                  <a:pt x="1868313" y="1725966"/>
                  <a:pt x="1926815" y="1381752"/>
                </a:cubicBezTo>
                <a:cubicBezTo>
                  <a:pt x="1996443" y="972091"/>
                  <a:pt x="1889039" y="450921"/>
                  <a:pt x="1529108" y="176639"/>
                </a:cubicBezTo>
                <a:cubicBezTo>
                  <a:pt x="1493104" y="149188"/>
                  <a:pt x="1197858" y="-75802"/>
                  <a:pt x="996156" y="26497"/>
                </a:cubicBezTo>
                <a:close/>
              </a:path>
            </a:pathLst>
          </a:custGeom>
          <a:solidFill>
            <a:schemeClr val="accent5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D"/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16B23F75-FF2F-4262-9FC0-02F124803B0A}"/>
              </a:ext>
            </a:extLst>
          </p:cNvPr>
          <p:cNvSpPr/>
          <p:nvPr/>
        </p:nvSpPr>
        <p:spPr>
          <a:xfrm>
            <a:off x="370151" y="2401405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375043641"/>
      </p:ext>
    </p:extLst>
  </p:cSld>
  <p:clrMapOvr>
    <a:masterClrMapping/>
  </p:clrMapOvr>
  <p:transition spd="slow">
    <p:randomBar dir="vert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6" r="2796"/>
          <a:stretch/>
        </p:blipFill>
        <p:spPr/>
      </p:pic>
      <p:sp>
        <p:nvSpPr>
          <p:cNvPr id="10" name="Rectangle 9"/>
          <p:cNvSpPr/>
          <p:nvPr/>
        </p:nvSpPr>
        <p:spPr>
          <a:xfrm>
            <a:off x="706907" y="448882"/>
            <a:ext cx="582723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ID" sz="2400" b="1" dirty="0">
              <a:solidFill>
                <a:srgbClr val="0070C0"/>
              </a:solidFill>
              <a:latin typeface="Lato Black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ID" sz="2400" b="1" dirty="0" err="1">
                <a:solidFill>
                  <a:srgbClr val="0070C0"/>
                </a:solidFill>
                <a:latin typeface="Lato Black"/>
                <a:ea typeface="Calibri" panose="020F0502020204030204" pitchFamily="34" charset="0"/>
                <a:cs typeface="Times New Roman" panose="02020603050405020304" pitchFamily="18" charset="0"/>
              </a:rPr>
              <a:t>Berdasarkan</a:t>
            </a:r>
            <a:r>
              <a:rPr lang="en-ID" sz="2400" b="1" dirty="0">
                <a:solidFill>
                  <a:srgbClr val="0070C0"/>
                </a:solidFill>
                <a:latin typeface="Lato Black"/>
                <a:ea typeface="Calibri" panose="020F0502020204030204" pitchFamily="34" charset="0"/>
                <a:cs typeface="Times New Roman" panose="02020603050405020304" pitchFamily="18" charset="0"/>
              </a:rPr>
              <a:t> ALA Glossary of Library and</a:t>
            </a:r>
          </a:p>
          <a:p>
            <a:r>
              <a:rPr lang="en-ID" sz="2400" b="1" dirty="0">
                <a:solidFill>
                  <a:srgbClr val="0070C0"/>
                </a:solidFill>
                <a:latin typeface="Lato Black"/>
                <a:ea typeface="Calibri" panose="020F0502020204030204" pitchFamily="34" charset="0"/>
                <a:cs typeface="Times New Roman" panose="02020603050405020304" pitchFamily="18" charset="0"/>
              </a:rPr>
              <a:t>Information Science (1983)</a:t>
            </a:r>
            <a:endParaRPr lang="en-US" sz="2400" b="1" dirty="0">
              <a:solidFill>
                <a:srgbClr val="0070C0"/>
              </a:solidFill>
              <a:latin typeface="Lato Black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06907" y="1596441"/>
            <a:ext cx="8019082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ID" sz="2800" i="1" dirty="0">
                <a:latin typeface="Lato Black" panose="020F0A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ID" sz="2800" i="1" spc="25" dirty="0">
                <a:latin typeface="Lato Black" panose="020F0A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800" i="1" spc="5" dirty="0">
                <a:latin typeface="Lato Black" panose="020F0A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te</a:t>
            </a:r>
            <a:r>
              <a:rPr lang="en-ID" sz="2800" i="1" spc="-5" dirty="0">
                <a:latin typeface="Lato Black" panose="020F0A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ID" sz="2800" i="1" dirty="0">
                <a:latin typeface="Lato Black" panose="020F0A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ID" sz="2800" i="1" spc="10" dirty="0">
                <a:latin typeface="Lato Black" panose="020F0A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800" i="1" dirty="0">
                <a:latin typeface="Lato Black" panose="020F0A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wh</a:t>
            </a:r>
            <a:r>
              <a:rPr lang="en-ID" sz="2800" i="1" spc="5" dirty="0">
                <a:latin typeface="Lato Black" panose="020F0A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ic</a:t>
            </a:r>
            <a:r>
              <a:rPr lang="en-ID" sz="2800" i="1" dirty="0">
                <a:latin typeface="Lato Black" panose="020F0A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ID" sz="2800" i="1" spc="20" dirty="0">
                <a:latin typeface="Lato Black" panose="020F0A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800" i="1" spc="5" dirty="0">
                <a:latin typeface="Lato Black" panose="020F0A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ID" sz="2800" i="1" dirty="0">
                <a:latin typeface="Lato Black" panose="020F0A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ID" sz="2800" i="1" spc="5" dirty="0">
                <a:latin typeface="Lato Black" panose="020F0A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ID" sz="2800" i="1" dirty="0">
                <a:latin typeface="Lato Black" panose="020F0A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ID" sz="2800" i="1" spc="-5" dirty="0">
                <a:latin typeface="Lato Black" panose="020F0A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ID" sz="2800" i="1" dirty="0">
                <a:latin typeface="Lato Black" panose="020F0A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pa</a:t>
            </a:r>
            <a:r>
              <a:rPr lang="en-ID" sz="2800" i="1" spc="-5" dirty="0">
                <a:latin typeface="Lato Black" panose="020F0A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ss</a:t>
            </a:r>
            <a:r>
              <a:rPr lang="en-ID" sz="2800" i="1" spc="5" dirty="0">
                <a:latin typeface="Lato Black" panose="020F0A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ID" sz="2800" i="1" dirty="0">
                <a:latin typeface="Lato Black" panose="020F0A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ID" sz="2800" i="1" spc="10" dirty="0">
                <a:latin typeface="Lato Black" panose="020F0A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800" i="1" dirty="0">
                <a:latin typeface="Lato Black" panose="020F0A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ID" sz="2800" i="1" spc="20" dirty="0">
                <a:latin typeface="Lato Black" panose="020F0A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800" i="1" dirty="0">
                <a:latin typeface="Lato Black" panose="020F0A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nu</a:t>
            </a:r>
            <a:r>
              <a:rPr lang="en-ID" sz="2800" i="1" spc="-5" dirty="0">
                <a:latin typeface="Lato Black" panose="020F0A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ID" sz="2800" i="1" dirty="0">
                <a:latin typeface="Lato Black" panose="020F0A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ID" sz="2800" i="1" spc="5" dirty="0">
                <a:latin typeface="Lato Black" panose="020F0A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ID" sz="2800" i="1" dirty="0">
                <a:latin typeface="Lato Black" panose="020F0A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ID" sz="2800" i="1" spc="10" dirty="0">
                <a:latin typeface="Lato Black" panose="020F0A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800" i="1" dirty="0">
                <a:latin typeface="Lato Black" panose="020F0A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en-ID" sz="2800" i="1" spc="25" dirty="0">
                <a:latin typeface="Lato Black" panose="020F0A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800" i="1" dirty="0">
                <a:latin typeface="Lato Black" panose="020F0A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ID" sz="2800" i="1" spc="5" dirty="0">
                <a:latin typeface="Lato Black" panose="020F0A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cti</a:t>
            </a:r>
            <a:r>
              <a:rPr lang="en-ID" sz="2800" i="1" spc="-15" dirty="0">
                <a:latin typeface="Lato Black" panose="020F0A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ID" sz="2800" i="1" spc="5" dirty="0">
                <a:latin typeface="Lato Black" panose="020F0A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it</a:t>
            </a:r>
            <a:r>
              <a:rPr lang="en-ID" sz="2800" i="1" spc="-15" dirty="0">
                <a:latin typeface="Lato Black" panose="020F0A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ID" sz="2800" i="1" spc="5" dirty="0">
                <a:latin typeface="Lato Black" panose="020F0A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ID" sz="2800" i="1" dirty="0">
                <a:latin typeface="Lato Black" panose="020F0A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ID" sz="2800" i="1" spc="10" dirty="0">
                <a:latin typeface="Lato Black" panose="020F0A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800" i="1" spc="-5" dirty="0">
                <a:latin typeface="Lato Black" panose="020F0A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ID" sz="2800" i="1" spc="5" dirty="0">
                <a:latin typeface="Lato Black" panose="020F0A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el</a:t>
            </a:r>
            <a:r>
              <a:rPr lang="en-ID" sz="2800" i="1" dirty="0">
                <a:latin typeface="Lato Black" panose="020F0A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ID" sz="2800" i="1" spc="5" dirty="0">
                <a:latin typeface="Lato Black" panose="020F0A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te</a:t>
            </a:r>
            <a:r>
              <a:rPr lang="en-ID" sz="2800" i="1" dirty="0">
                <a:latin typeface="Lato Black" panose="020F0A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d </a:t>
            </a:r>
            <a:r>
              <a:rPr lang="en-ID" sz="2800" i="1" spc="5" dirty="0">
                <a:latin typeface="Lato Black" panose="020F0A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ID" sz="2800" i="1" dirty="0">
                <a:latin typeface="Lato Black" panose="020F0A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ID" sz="2800" i="1" spc="20" dirty="0">
                <a:latin typeface="Lato Black" panose="020F0A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800" i="1" spc="5" dirty="0">
                <a:latin typeface="Lato Black" panose="020F0A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ID" sz="2800" i="1" dirty="0">
                <a:latin typeface="Lato Black" panose="020F0A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he d</a:t>
            </a:r>
            <a:r>
              <a:rPr lang="en-ID" sz="2800" i="1" spc="5" dirty="0">
                <a:latin typeface="Lato Black" panose="020F0A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evel</a:t>
            </a:r>
            <a:r>
              <a:rPr lang="en-ID" sz="2800" i="1" dirty="0">
                <a:latin typeface="Lato Black" panose="020F0A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op</a:t>
            </a:r>
            <a:r>
              <a:rPr lang="en-ID" sz="2800" i="1" spc="-5" dirty="0">
                <a:latin typeface="Lato Black" panose="020F0A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ID" sz="2800" i="1" spc="5" dirty="0">
                <a:latin typeface="Lato Black" panose="020F0A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ID" sz="2800" i="1" spc="-20" dirty="0">
                <a:latin typeface="Lato Black" panose="020F0A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ID" sz="2800" i="1" dirty="0">
                <a:latin typeface="Lato Black" panose="020F0A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ID" sz="2800" i="1" spc="5" dirty="0">
                <a:latin typeface="Lato Black" panose="020F0A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800" i="1" dirty="0">
                <a:latin typeface="Lato Black" panose="020F0A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en-ID" sz="2800" i="1" spc="5" dirty="0">
                <a:latin typeface="Lato Black" panose="020F0A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 t</a:t>
            </a:r>
            <a:r>
              <a:rPr lang="en-ID" sz="2800" i="1" spc="-20" dirty="0">
                <a:latin typeface="Lato Black" panose="020F0A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ID" sz="2800" i="1" dirty="0">
                <a:latin typeface="Lato Black" panose="020F0A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ID" sz="2800" i="1" spc="5" dirty="0">
                <a:latin typeface="Lato Black" panose="020F0A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 li</a:t>
            </a:r>
            <a:r>
              <a:rPr lang="en-ID" sz="2800" i="1" dirty="0">
                <a:latin typeface="Lato Black" panose="020F0A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ID" sz="2800" i="1" spc="-5" dirty="0">
                <a:latin typeface="Lato Black" panose="020F0A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ID" sz="2800" i="1" dirty="0">
                <a:latin typeface="Lato Black" panose="020F0A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ID" sz="2800" i="1" spc="-5" dirty="0">
                <a:latin typeface="Lato Black" panose="020F0A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ID" sz="2800" i="1" dirty="0">
                <a:latin typeface="Lato Black" panose="020F0A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ID" sz="2800" i="1" spc="5" dirty="0">
                <a:latin typeface="Lato Black" panose="020F0A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 c</a:t>
            </a:r>
            <a:r>
              <a:rPr lang="en-ID" sz="2800" i="1" dirty="0">
                <a:latin typeface="Lato Black" panose="020F0A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ID" sz="2800" i="1" spc="-15" dirty="0">
                <a:latin typeface="Lato Black" panose="020F0A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ID" sz="2800" i="1" spc="5" dirty="0">
                <a:latin typeface="Lato Black" panose="020F0A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le</a:t>
            </a:r>
            <a:r>
              <a:rPr lang="en-ID" sz="2800" i="1" spc="-15" dirty="0">
                <a:latin typeface="Lato Black" panose="020F0A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ID" sz="2800" i="1" spc="5" dirty="0">
                <a:latin typeface="Lato Black" panose="020F0A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ti</a:t>
            </a:r>
            <a:r>
              <a:rPr lang="en-ID" sz="2800" i="1" dirty="0">
                <a:latin typeface="Lato Black" panose="020F0A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ID" sz="2800" i="1" spc="-20" dirty="0">
                <a:latin typeface="Lato Black" panose="020F0A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ID" sz="2800" i="1" dirty="0">
                <a:latin typeface="Lato Black" panose="020F0A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D" sz="2800" i="1" spc="5" dirty="0">
                <a:latin typeface="Lato Black" panose="020F0A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ID" sz="2800" i="1" dirty="0">
                <a:latin typeface="Lato Black" panose="020F0A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ID" sz="2800" i="1" spc="5" dirty="0">
                <a:latin typeface="Lato Black" panose="020F0A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cl</a:t>
            </a:r>
            <a:r>
              <a:rPr lang="en-ID" sz="2800" i="1" dirty="0">
                <a:latin typeface="Lato Black" panose="020F0A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ud</a:t>
            </a:r>
            <a:r>
              <a:rPr lang="en-ID" sz="2800" i="1" spc="5" dirty="0">
                <a:latin typeface="Lato Black" panose="020F0A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ID" sz="2800" i="1" dirty="0">
                <a:latin typeface="Lato Black" panose="020F0A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ng </a:t>
            </a:r>
            <a:r>
              <a:rPr lang="en-ID" sz="2800" i="1" spc="5" dirty="0">
                <a:latin typeface="Lato Black" panose="020F0A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ID" sz="2800" i="1" spc="-20" dirty="0">
                <a:latin typeface="Lato Black" panose="020F0A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ID" sz="2800" i="1" dirty="0">
                <a:latin typeface="Lato Black" panose="020F0A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ID" sz="2800" i="1" spc="5" dirty="0">
                <a:latin typeface="Lato Black" panose="020F0A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800" i="1" dirty="0">
                <a:latin typeface="Lato Black" panose="020F0A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ID" sz="2800" i="1" spc="5" dirty="0">
                <a:latin typeface="Lato Black" panose="020F0A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ID" sz="2800" i="1" spc="-15" dirty="0">
                <a:latin typeface="Lato Black" panose="020F0A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ID" sz="2800" i="1" spc="5" dirty="0">
                <a:latin typeface="Lato Black" panose="020F0A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ID" sz="2800" i="1" spc="-5" dirty="0">
                <a:latin typeface="Lato Black" panose="020F0A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rm</a:t>
            </a:r>
            <a:r>
              <a:rPr lang="en-ID" sz="2800" i="1" spc="5" dirty="0">
                <a:latin typeface="Lato Black" panose="020F0A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ID" sz="2800" i="1" dirty="0">
                <a:latin typeface="Lato Black" panose="020F0A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na</a:t>
            </a:r>
            <a:r>
              <a:rPr lang="en-ID" sz="2800" i="1" spc="5" dirty="0">
                <a:latin typeface="Lato Black" panose="020F0A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ti</a:t>
            </a:r>
            <a:r>
              <a:rPr lang="en-ID" sz="2800" i="1" dirty="0">
                <a:latin typeface="Lato Black" panose="020F0A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on and </a:t>
            </a:r>
            <a:r>
              <a:rPr lang="en-ID" sz="2800" i="1" spc="5" dirty="0">
                <a:latin typeface="Lato Black" panose="020F0A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ID" sz="2800" i="1" dirty="0">
                <a:latin typeface="Lato Black" panose="020F0A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oo</a:t>
            </a:r>
            <a:r>
              <a:rPr lang="en-ID" sz="2800" i="1" spc="-5" dirty="0">
                <a:latin typeface="Lato Black" panose="020F0A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ID" sz="2800" i="1" dirty="0">
                <a:latin typeface="Lato Black" panose="020F0A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ID" sz="2800" i="1" spc="5" dirty="0">
                <a:latin typeface="Lato Black" panose="020F0A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ID" sz="2800" i="1" dirty="0">
                <a:latin typeface="Lato Black" panose="020F0A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na</a:t>
            </a:r>
            <a:r>
              <a:rPr lang="en-ID" sz="2800" i="1" spc="5" dirty="0">
                <a:latin typeface="Lato Black" panose="020F0A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ti</a:t>
            </a:r>
            <a:r>
              <a:rPr lang="en-ID" sz="2800" i="1" dirty="0">
                <a:latin typeface="Lato Black" panose="020F0A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on </a:t>
            </a:r>
            <a:r>
              <a:rPr lang="en-ID" sz="2800" i="1" spc="-20" dirty="0">
                <a:latin typeface="Lato Black" panose="020F0A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ID" sz="2800" i="1" dirty="0">
                <a:latin typeface="Lato Black" panose="020F0A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ID" sz="2800" i="1" spc="5" dirty="0">
                <a:latin typeface="Lato Black" panose="020F0A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800" i="1" spc="-5" dirty="0">
                <a:latin typeface="Lato Black" panose="020F0A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ID" sz="2800" i="1" spc="5" dirty="0">
                <a:latin typeface="Lato Black" panose="020F0A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ID" sz="2800" i="1" spc="-15" dirty="0">
                <a:latin typeface="Lato Black" panose="020F0A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ID" sz="2800" i="1" spc="5" dirty="0">
                <a:latin typeface="Lato Black" panose="020F0A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ec</a:t>
            </a:r>
            <a:r>
              <a:rPr lang="en-ID" sz="2800" i="1" spc="-15" dirty="0">
                <a:latin typeface="Lato Black" panose="020F0A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ID" sz="2800" i="1" spc="5" dirty="0">
                <a:latin typeface="Lato Black" panose="020F0A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ID" sz="2800" i="1" dirty="0">
                <a:latin typeface="Lato Black" panose="020F0A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on po</a:t>
            </a:r>
            <a:r>
              <a:rPr lang="en-ID" sz="2800" i="1" spc="-15" dirty="0">
                <a:latin typeface="Lato Black" panose="020F0A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ID" sz="2800" i="1" spc="5" dirty="0">
                <a:latin typeface="Lato Black" panose="020F0A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icy</a:t>
            </a:r>
            <a:r>
              <a:rPr lang="en-ID" sz="2800" i="1" dirty="0">
                <a:latin typeface="Lato Black" panose="020F0A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, a</a:t>
            </a:r>
            <a:r>
              <a:rPr lang="en-ID" sz="2800" i="1" spc="-5" dirty="0">
                <a:latin typeface="Lato Black" panose="020F0A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ss</a:t>
            </a:r>
            <a:r>
              <a:rPr lang="en-ID" sz="2800" i="1" spc="5" dirty="0">
                <a:latin typeface="Lato Black" panose="020F0A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ID" sz="2800" i="1" spc="-5" dirty="0">
                <a:latin typeface="Lato Black" panose="020F0A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ssm</a:t>
            </a:r>
            <a:r>
              <a:rPr lang="en-ID" sz="2800" i="1" spc="5" dirty="0">
                <a:latin typeface="Lato Black" panose="020F0A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ID" sz="2800" i="1" dirty="0">
                <a:latin typeface="Lato Black" panose="020F0A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nt</a:t>
            </a:r>
            <a:r>
              <a:rPr lang="en-ID" sz="2800" i="1" spc="5" dirty="0">
                <a:latin typeface="Lato Black" panose="020F0A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800" i="1" dirty="0">
                <a:latin typeface="Lato Black" panose="020F0A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en-ID" sz="2800" i="1" spc="5" dirty="0">
                <a:latin typeface="Lato Black" panose="020F0A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800" i="1" spc="-20" dirty="0">
                <a:latin typeface="Lato Black" panose="020F0A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ID" sz="2800" i="1" spc="5" dirty="0">
                <a:latin typeface="Lato Black" panose="020F0A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ee</a:t>
            </a:r>
            <a:r>
              <a:rPr lang="en-ID" sz="2800" i="1" dirty="0">
                <a:latin typeface="Lato Black" panose="020F0A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ds</a:t>
            </a:r>
            <a:r>
              <a:rPr lang="en-ID" sz="2800" i="1" spc="-5" dirty="0">
                <a:latin typeface="Lato Black" panose="020F0A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800" i="1" dirty="0">
                <a:latin typeface="Lato Black" panose="020F0A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en-ID" sz="2800" i="1" spc="-15" dirty="0">
                <a:latin typeface="Lato Black" panose="020F0A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800" i="1" dirty="0">
                <a:latin typeface="Lato Black" panose="020F0A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en-ID" sz="2800" i="1" spc="-5" dirty="0">
                <a:latin typeface="Lato Black" panose="020F0A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ID" sz="2800" i="1" spc="5" dirty="0">
                <a:latin typeface="Lato Black" panose="020F0A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ID" sz="2800" i="1" spc="-5" dirty="0">
                <a:latin typeface="Lato Black" panose="020F0A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ID" sz="2800" i="1" dirty="0">
                <a:latin typeface="Lato Black" panose="020F0A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ID" sz="2800" i="1" spc="-5" dirty="0">
                <a:latin typeface="Lato Black" panose="020F0A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800" i="1" dirty="0">
                <a:latin typeface="Lato Black" panose="020F0A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and po</a:t>
            </a:r>
            <a:r>
              <a:rPr lang="en-ID" sz="2800" i="1" spc="5" dirty="0">
                <a:latin typeface="Lato Black" panose="020F0A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te</a:t>
            </a:r>
            <a:r>
              <a:rPr lang="en-ID" sz="2800" i="1" spc="-20" dirty="0">
                <a:latin typeface="Lato Black" panose="020F0A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ID" sz="2800" i="1" spc="5" dirty="0">
                <a:latin typeface="Lato Black" panose="020F0A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ti</a:t>
            </a:r>
            <a:r>
              <a:rPr lang="en-ID" sz="2800" i="1" dirty="0">
                <a:latin typeface="Lato Black" panose="020F0A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al</a:t>
            </a:r>
            <a:r>
              <a:rPr lang="en-ID" sz="2800" i="1" spc="-15" dirty="0">
                <a:latin typeface="Lato Black" panose="020F0A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800" i="1" dirty="0">
                <a:latin typeface="Lato Black" panose="020F0A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en-ID" sz="2800" i="1" spc="-5" dirty="0">
                <a:latin typeface="Lato Black" panose="020F0A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ID" sz="2800" i="1" spc="5" dirty="0">
                <a:latin typeface="Lato Black" panose="020F0A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ID" sz="2800" i="1" spc="-5" dirty="0">
                <a:latin typeface="Lato Black" panose="020F0A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rs</a:t>
            </a:r>
            <a:r>
              <a:rPr lang="en-ID" sz="2800" i="1" dirty="0">
                <a:latin typeface="Lato Black" panose="020F0A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D" sz="2800" i="1" spc="5" dirty="0">
                <a:latin typeface="Lato Black" panose="020F0A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ID" sz="2800" i="1" dirty="0">
                <a:latin typeface="Lato Black" panose="020F0A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ID" sz="2800" i="1" spc="5" dirty="0">
                <a:latin typeface="Lato Black" panose="020F0A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ll</a:t>
            </a:r>
            <a:r>
              <a:rPr lang="en-ID" sz="2800" i="1" spc="-15" dirty="0">
                <a:latin typeface="Lato Black" panose="020F0A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ID" sz="2800" i="1" spc="5" dirty="0">
                <a:latin typeface="Lato Black" panose="020F0A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cti</a:t>
            </a:r>
            <a:r>
              <a:rPr lang="en-ID" sz="2800" i="1" dirty="0">
                <a:latin typeface="Lato Black" panose="020F0A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on u</a:t>
            </a:r>
            <a:r>
              <a:rPr lang="en-ID" sz="2800" i="1" spc="-5" dirty="0">
                <a:latin typeface="Lato Black" panose="020F0A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ID" sz="2800" i="1" dirty="0">
                <a:latin typeface="Lato Black" panose="020F0A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ID" sz="2800" i="1" spc="5" dirty="0">
                <a:latin typeface="Lato Black" panose="020F0A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800" i="1" spc="-5" dirty="0">
                <a:latin typeface="Lato Black" panose="020F0A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ID" sz="2800" i="1" spc="5" dirty="0">
                <a:latin typeface="Lato Black" panose="020F0A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ID" sz="2800" i="1" dirty="0">
                <a:latin typeface="Lato Black" panose="020F0A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ud</a:t>
            </a:r>
            <a:r>
              <a:rPr lang="en-ID" sz="2800" i="1" spc="5" dirty="0">
                <a:latin typeface="Lato Black" panose="020F0A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ie</a:t>
            </a:r>
            <a:r>
              <a:rPr lang="en-ID" sz="2800" i="1" spc="-5" dirty="0">
                <a:latin typeface="Lato Black" panose="020F0A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ID" sz="2800" i="1" dirty="0">
                <a:latin typeface="Lato Black" panose="020F0A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D" sz="2800" i="1" spc="5" dirty="0">
                <a:latin typeface="Lato Black" panose="020F0A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ID" sz="2800" i="1" dirty="0">
                <a:latin typeface="Lato Black" panose="020F0A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ID" sz="2800" i="1" spc="-15" dirty="0">
                <a:latin typeface="Lato Black" panose="020F0A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ID" sz="2800" i="1" spc="5" dirty="0">
                <a:latin typeface="Lato Black" panose="020F0A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le</a:t>
            </a:r>
            <a:r>
              <a:rPr lang="en-ID" sz="2800" i="1" spc="-15" dirty="0">
                <a:latin typeface="Lato Black" panose="020F0A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ID" sz="2800" i="1" spc="5" dirty="0">
                <a:latin typeface="Lato Black" panose="020F0A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ti</a:t>
            </a:r>
            <a:r>
              <a:rPr lang="en-ID" sz="2800" i="1" dirty="0">
                <a:latin typeface="Lato Black" panose="020F0A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on </a:t>
            </a:r>
            <a:r>
              <a:rPr lang="en-ID" sz="2800" i="1" spc="5" dirty="0">
                <a:latin typeface="Lato Black" panose="020F0A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ev</a:t>
            </a:r>
            <a:r>
              <a:rPr lang="en-ID" sz="2800" i="1" spc="-20" dirty="0">
                <a:latin typeface="Lato Black" panose="020F0A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ID" sz="2800" i="1" spc="5" dirty="0">
                <a:latin typeface="Lato Black" panose="020F0A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ID" sz="2800" i="1" dirty="0">
                <a:latin typeface="Lato Black" panose="020F0A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ua</a:t>
            </a:r>
            <a:r>
              <a:rPr lang="en-ID" sz="2800" i="1" spc="-15" dirty="0">
                <a:latin typeface="Lato Black" panose="020F0A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ID" sz="2800" i="1" spc="5" dirty="0">
                <a:latin typeface="Lato Black" panose="020F0A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ID" sz="2800" i="1" dirty="0">
                <a:latin typeface="Lato Black" panose="020F0A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on, </a:t>
            </a:r>
            <a:r>
              <a:rPr lang="en-ID" sz="2800" i="1" spc="5" dirty="0">
                <a:latin typeface="Lato Black" panose="020F0A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ID" sz="2800" i="1" dirty="0">
                <a:latin typeface="Lato Black" panose="020F0A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ID" sz="2800" i="1" spc="5" dirty="0">
                <a:latin typeface="Lato Black" panose="020F0A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ID" sz="2800" i="1" dirty="0">
                <a:latin typeface="Lato Black" panose="020F0A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ID" sz="2800" i="1" spc="5" dirty="0">
                <a:latin typeface="Lato Black" panose="020F0A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ID" sz="2800" i="1" spc="-15" dirty="0">
                <a:latin typeface="Lato Black" panose="020F0A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ID" sz="2800" i="1" spc="5" dirty="0">
                <a:latin typeface="Lato Black" panose="020F0A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fic</a:t>
            </a:r>
            <a:r>
              <a:rPr lang="en-ID" sz="2800" i="1" spc="-20" dirty="0">
                <a:latin typeface="Lato Black" panose="020F0A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ID" sz="2800" i="1" spc="5" dirty="0">
                <a:latin typeface="Lato Black" panose="020F0A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ti</a:t>
            </a:r>
            <a:r>
              <a:rPr lang="en-ID" sz="2800" i="1" dirty="0">
                <a:latin typeface="Lato Black" panose="020F0A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on of</a:t>
            </a:r>
            <a:r>
              <a:rPr lang="en-ID" sz="2800" i="1" spc="5" dirty="0">
                <a:latin typeface="Lato Black" panose="020F0A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 c</a:t>
            </a:r>
            <a:r>
              <a:rPr lang="en-ID" sz="2800" i="1" dirty="0">
                <a:latin typeface="Lato Black" panose="020F0A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ID" sz="2800" i="1" spc="5" dirty="0">
                <a:latin typeface="Lato Black" panose="020F0A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ID" sz="2800" i="1" spc="-15" dirty="0">
                <a:latin typeface="Lato Black" panose="020F0A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ID" sz="2800" i="1" spc="5" dirty="0">
                <a:latin typeface="Lato Black" panose="020F0A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ID" sz="2800" i="1" spc="-15" dirty="0">
                <a:latin typeface="Lato Black" panose="020F0A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ID" sz="2800" i="1" spc="5" dirty="0">
                <a:latin typeface="Lato Black" panose="020F0A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ti</a:t>
            </a:r>
            <a:r>
              <a:rPr lang="en-ID" sz="2800" i="1" dirty="0">
                <a:latin typeface="Lato Black" panose="020F0A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on n</a:t>
            </a:r>
            <a:r>
              <a:rPr lang="en-ID" sz="2800" i="1" spc="5" dirty="0">
                <a:latin typeface="Lato Black" panose="020F0A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ee</a:t>
            </a:r>
            <a:r>
              <a:rPr lang="en-ID" sz="2800" i="1" dirty="0">
                <a:latin typeface="Lato Black" panose="020F0A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ID" sz="2800" i="1" spc="-5" dirty="0">
                <a:latin typeface="Lato Black" panose="020F0A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ID" sz="2800" i="1" dirty="0">
                <a:latin typeface="Lato Black" panose="020F0A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D" sz="2800" i="1" spc="-5" dirty="0">
                <a:latin typeface="Lato Black" panose="020F0A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ID" sz="2800" i="1" spc="5" dirty="0">
                <a:latin typeface="Lato Black" panose="020F0A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elec</a:t>
            </a:r>
            <a:r>
              <a:rPr lang="en-ID" sz="2800" i="1" spc="-15" dirty="0">
                <a:latin typeface="Lato Black" panose="020F0A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ID" sz="2800" i="1" spc="5" dirty="0">
                <a:latin typeface="Lato Black" panose="020F0A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ID" sz="2800" i="1" dirty="0">
                <a:latin typeface="Lato Black" panose="020F0A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on of</a:t>
            </a:r>
            <a:r>
              <a:rPr lang="en-ID" sz="2800" i="1" spc="5" dirty="0">
                <a:latin typeface="Lato Black" panose="020F0A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800" i="1" spc="-5" dirty="0">
                <a:latin typeface="Lato Black" panose="020F0A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ID" sz="2800" i="1" dirty="0">
                <a:latin typeface="Lato Black" panose="020F0A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ID" sz="2800" i="1" spc="5" dirty="0">
                <a:latin typeface="Lato Black" panose="020F0A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te</a:t>
            </a:r>
            <a:r>
              <a:rPr lang="en-ID" sz="2800" i="1" spc="-5" dirty="0">
                <a:latin typeface="Lato Black" panose="020F0A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ID" sz="2800" i="1" spc="5" dirty="0">
                <a:latin typeface="Lato Black" panose="020F0A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ID" sz="2800" i="1" spc="-20" dirty="0">
                <a:latin typeface="Lato Black" panose="020F0A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ID" sz="2800" i="1" spc="5" dirty="0">
                <a:latin typeface="Lato Black" panose="020F0A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ID" sz="2800" i="1" spc="-5" dirty="0">
                <a:latin typeface="Lato Black" panose="020F0A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ID" sz="2800" i="1" dirty="0">
                <a:latin typeface="Lato Black" panose="020F0A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, p</a:t>
            </a:r>
            <a:r>
              <a:rPr lang="en-ID" sz="2800" i="1" spc="5" dirty="0">
                <a:latin typeface="Lato Black" panose="020F0A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ID" sz="2800" i="1" dirty="0">
                <a:latin typeface="Lato Black" panose="020F0A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ann</a:t>
            </a:r>
            <a:r>
              <a:rPr lang="en-ID" sz="2800" i="1" spc="5" dirty="0">
                <a:latin typeface="Lato Black" panose="020F0A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ID" sz="2800" i="1" dirty="0">
                <a:latin typeface="Lato Black" panose="020F0A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ng </a:t>
            </a:r>
            <a:r>
              <a:rPr lang="en-ID" sz="2800" i="1" spc="5" dirty="0">
                <a:latin typeface="Lato Black" panose="020F0A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ID" sz="2800" i="1" dirty="0">
                <a:latin typeface="Lato Black" panose="020F0A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or</a:t>
            </a:r>
            <a:r>
              <a:rPr lang="en-ID" sz="2800" i="1" spc="-5" dirty="0">
                <a:latin typeface="Lato Black" panose="020F0A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 r</a:t>
            </a:r>
            <a:r>
              <a:rPr lang="en-ID" sz="2800" i="1" spc="5" dirty="0">
                <a:latin typeface="Lato Black" panose="020F0A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ID" sz="2800" i="1" spc="-5" dirty="0">
                <a:latin typeface="Lato Black" panose="020F0A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ID" sz="2800" i="1" dirty="0">
                <a:latin typeface="Lato Black" panose="020F0A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ou</a:t>
            </a:r>
            <a:r>
              <a:rPr lang="en-ID" sz="2800" i="1" spc="-5" dirty="0">
                <a:latin typeface="Lato Black" panose="020F0A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ID" sz="2800" i="1" spc="5" dirty="0">
                <a:latin typeface="Lato Black" panose="020F0A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ID" sz="2800" i="1" dirty="0">
                <a:latin typeface="Lato Black" panose="020F0A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ID" sz="2800" i="1" spc="5" dirty="0">
                <a:latin typeface="Lato Black" panose="020F0A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800" i="1" spc="-5" dirty="0">
                <a:latin typeface="Lato Black" panose="020F0A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ID" sz="2800" i="1" dirty="0">
                <a:latin typeface="Lato Black" panose="020F0A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ha</a:t>
            </a:r>
            <a:r>
              <a:rPr lang="en-ID" sz="2800" i="1" spc="-5" dirty="0">
                <a:latin typeface="Lato Black" panose="020F0A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ID" sz="2800" i="1" spc="5" dirty="0">
                <a:latin typeface="Lato Black" panose="020F0A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ID" sz="2800" i="1" dirty="0">
                <a:latin typeface="Lato Black" panose="020F0A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ng, </a:t>
            </a:r>
            <a:r>
              <a:rPr lang="en-ID" sz="2800" i="1" spc="5" dirty="0">
                <a:latin typeface="Lato Black" panose="020F0A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ID" sz="2800" i="1" dirty="0">
                <a:latin typeface="Lato Black" panose="020F0A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ID" sz="2800" i="1" spc="5" dirty="0">
                <a:latin typeface="Lato Black" panose="020F0A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ID" sz="2800" i="1" spc="-15" dirty="0">
                <a:latin typeface="Lato Black" panose="020F0A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ID" sz="2800" i="1" spc="5" dirty="0">
                <a:latin typeface="Lato Black" panose="020F0A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ec</a:t>
            </a:r>
            <a:r>
              <a:rPr lang="en-ID" sz="2800" i="1" spc="-15" dirty="0">
                <a:latin typeface="Lato Black" panose="020F0A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ID" sz="2800" i="1" spc="5" dirty="0">
                <a:latin typeface="Lato Black" panose="020F0A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ID" sz="2800" i="1" dirty="0">
                <a:latin typeface="Lato Black" panose="020F0A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on </a:t>
            </a:r>
            <a:r>
              <a:rPr lang="en-ID" sz="2800" i="1" spc="-5" dirty="0">
                <a:latin typeface="Lato Black" panose="020F0A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ID" sz="2800" i="1" dirty="0">
                <a:latin typeface="Lato Black" panose="020F0A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ID" sz="2800" i="1" spc="5" dirty="0">
                <a:latin typeface="Lato Black" panose="020F0A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ID" sz="2800" i="1" dirty="0">
                <a:latin typeface="Lato Black" panose="020F0A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ID" sz="2800" i="1" spc="-15" dirty="0">
                <a:latin typeface="Lato Black" panose="020F0A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ID" sz="2800" i="1" spc="5" dirty="0">
                <a:latin typeface="Lato Black" panose="020F0A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ID" sz="2800" i="1" dirty="0">
                <a:latin typeface="Lato Black" panose="020F0A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nan</a:t>
            </a:r>
            <a:r>
              <a:rPr lang="en-ID" sz="2800" i="1" spc="5" dirty="0">
                <a:latin typeface="Lato Black" panose="020F0A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ID" sz="2800" i="1" dirty="0">
                <a:latin typeface="Lato Black" panose="020F0A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ID" sz="2800" i="1" spc="5" dirty="0">
                <a:latin typeface="Lato Black" panose="020F0A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800" i="1" dirty="0">
                <a:latin typeface="Lato Black" panose="020F0A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ID" sz="2800" i="1" spc="-20" dirty="0">
                <a:latin typeface="Lato Black" panose="020F0A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ID" sz="2800" i="1" dirty="0">
                <a:latin typeface="Lato Black" panose="020F0A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d w</a:t>
            </a:r>
            <a:r>
              <a:rPr lang="en-ID" sz="2800" i="1" spc="5" dirty="0">
                <a:latin typeface="Lato Black" panose="020F0A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ee</a:t>
            </a:r>
            <a:r>
              <a:rPr lang="en-ID" sz="2800" i="1" dirty="0">
                <a:latin typeface="Lato Black" panose="020F0A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ID" sz="2800" i="1" spc="5" dirty="0">
                <a:latin typeface="Lato Black" panose="020F0A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ID" sz="2800" i="1" dirty="0">
                <a:latin typeface="Lato Black" panose="020F0A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ng.</a:t>
            </a:r>
            <a:endParaRPr lang="en-US" sz="2800" dirty="0">
              <a:latin typeface="Lato Black" panose="020F0A02020204030203"/>
            </a:endParaRPr>
          </a:p>
        </p:txBody>
      </p:sp>
    </p:spTree>
    <p:extLst>
      <p:ext uri="{BB962C8B-B14F-4D97-AF65-F5344CB8AC3E}">
        <p14:creationId xmlns:p14="http://schemas.microsoft.com/office/powerpoint/2010/main" val="1460529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632265" y="801580"/>
            <a:ext cx="524348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D" sz="3600" b="1" dirty="0" err="1">
                <a:solidFill>
                  <a:srgbClr val="0070C0"/>
                </a:solidFill>
                <a:latin typeface="Lato Black"/>
                <a:ea typeface="Calibri" panose="020F0502020204030204" pitchFamily="34" charset="0"/>
                <a:cs typeface="Times New Roman" panose="02020603050405020304" pitchFamily="18" charset="0"/>
              </a:rPr>
              <a:t>Pengembangan</a:t>
            </a:r>
            <a:r>
              <a:rPr lang="en-ID" sz="3600" b="1" dirty="0">
                <a:solidFill>
                  <a:srgbClr val="0070C0"/>
                </a:solidFill>
                <a:latin typeface="Lato Black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3600" b="1" dirty="0" err="1">
                <a:solidFill>
                  <a:srgbClr val="0070C0"/>
                </a:solidFill>
                <a:latin typeface="Lato Black"/>
                <a:ea typeface="Calibri" panose="020F0502020204030204" pitchFamily="34" charset="0"/>
                <a:cs typeface="Times New Roman" panose="02020603050405020304" pitchFamily="18" charset="0"/>
              </a:rPr>
              <a:t>Koleksi</a:t>
            </a:r>
            <a:endParaRPr lang="en-US" sz="3600" b="1" dirty="0">
              <a:solidFill>
                <a:srgbClr val="0070C0"/>
              </a:solidFill>
              <a:latin typeface="Lato Black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78823" y="1933302"/>
            <a:ext cx="11207931" cy="30930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ID" sz="3200" dirty="0" err="1"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Pengembangan</a:t>
            </a:r>
            <a:r>
              <a:rPr lang="en-ID" sz="3200" dirty="0"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3200" dirty="0" err="1"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koleksi</a:t>
            </a:r>
            <a:r>
              <a:rPr lang="en-ID" sz="3200" dirty="0"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3200" dirty="0" err="1"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adalah</a:t>
            </a:r>
            <a:r>
              <a:rPr lang="en-ID" sz="3200" dirty="0"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3200" dirty="0" err="1"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semua</a:t>
            </a:r>
            <a:r>
              <a:rPr lang="en-ID" sz="3200" dirty="0"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3200" dirty="0" err="1"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kegiatan</a:t>
            </a:r>
            <a:r>
              <a:rPr lang="en-ID" sz="3200" dirty="0"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3200" dirty="0" err="1"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untuk</a:t>
            </a:r>
            <a:r>
              <a:rPr lang="en-ID" sz="3200" dirty="0"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3200" dirty="0" err="1"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memperluas</a:t>
            </a:r>
            <a:r>
              <a:rPr lang="en-ID" sz="3200" dirty="0"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3200" dirty="0" err="1"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koleksi</a:t>
            </a:r>
            <a:r>
              <a:rPr lang="en-ID" sz="3200" dirty="0"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ID" sz="3200" dirty="0" err="1"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ada</a:t>
            </a:r>
            <a:r>
              <a:rPr lang="en-ID" sz="3200" dirty="0"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 di </a:t>
            </a:r>
            <a:r>
              <a:rPr lang="en-ID" sz="3200" dirty="0" err="1"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perpustakan</a:t>
            </a:r>
            <a:r>
              <a:rPr lang="en-ID" sz="3200" dirty="0"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ID" sz="3200" dirty="0" err="1"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terutama</a:t>
            </a:r>
            <a:r>
              <a:rPr lang="en-ID" sz="3200" dirty="0"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3200" dirty="0" err="1"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kegiatan</a:t>
            </a:r>
            <a:r>
              <a:rPr lang="en-ID" sz="3200" dirty="0"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ID" sz="3200" dirty="0" err="1"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berkaitan</a:t>
            </a:r>
            <a:r>
              <a:rPr lang="en-ID" sz="3200" dirty="0"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3200" dirty="0" err="1"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dengan</a:t>
            </a:r>
            <a:r>
              <a:rPr lang="en-ID" sz="3200" dirty="0"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3200" dirty="0" err="1"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pemilihan</a:t>
            </a:r>
            <a:r>
              <a:rPr lang="en-ID" sz="3200" dirty="0"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3200" dirty="0" err="1"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dan</a:t>
            </a:r>
            <a:r>
              <a:rPr lang="en-ID" sz="3200" dirty="0"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3200" dirty="0" err="1"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pengadaan</a:t>
            </a:r>
            <a:r>
              <a:rPr lang="en-ID" sz="3200" dirty="0"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3200" dirty="0" err="1"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bahan</a:t>
            </a:r>
            <a:r>
              <a:rPr lang="en-ID" sz="3200" dirty="0"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3200" dirty="0" err="1"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pustaka</a:t>
            </a:r>
            <a:r>
              <a:rPr lang="en-ID" sz="3200" dirty="0"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sz="3200" dirty="0">
              <a:latin typeface="Lato Black" panose="020F0A02020204030203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ID" sz="2400" i="1" dirty="0" err="1"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Febriyanti</a:t>
            </a:r>
            <a:r>
              <a:rPr lang="en-ID" sz="2400" i="1" dirty="0"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i="1" dirty="0" err="1"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dkk</a:t>
            </a:r>
            <a:r>
              <a:rPr lang="en-ID" sz="2400" i="1" dirty="0"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ID" sz="2400" i="1" dirty="0" err="1"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Perencanaan</a:t>
            </a:r>
            <a:r>
              <a:rPr lang="en-ID" sz="2400" i="1" dirty="0"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i="1" dirty="0" err="1"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Pengembangan</a:t>
            </a:r>
            <a:r>
              <a:rPr lang="en-ID" sz="2400" i="1" dirty="0"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i="1" dirty="0" err="1"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Perpustakaan</a:t>
            </a:r>
            <a:r>
              <a:rPr lang="en-ID" sz="2400" i="1" dirty="0"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 IAIN </a:t>
            </a:r>
            <a:r>
              <a:rPr lang="en-ID" sz="2400" i="1" dirty="0" err="1"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Raden</a:t>
            </a:r>
            <a:r>
              <a:rPr lang="en-ID" sz="2400" i="1" dirty="0"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 Fatah Palembang. (Palembang :  </a:t>
            </a:r>
            <a:r>
              <a:rPr lang="en-ID" sz="2400" i="1" dirty="0" err="1"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Noer</a:t>
            </a:r>
            <a:r>
              <a:rPr lang="en-ID" sz="2400" i="1" dirty="0"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i="1" dirty="0" err="1"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Fikri</a:t>
            </a:r>
            <a:r>
              <a:rPr lang="en-ID" sz="2400" i="1" dirty="0"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, 2013), hlm.47.</a:t>
            </a:r>
            <a:endParaRPr lang="en-US" sz="2400" dirty="0">
              <a:effectLst/>
              <a:latin typeface="Lato Black" panose="020F0A02020204030203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2273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61999" y="1551729"/>
            <a:ext cx="10668001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sz="2800" b="1" dirty="0" err="1">
                <a:solidFill>
                  <a:srgbClr val="0070C0"/>
                </a:solidFill>
                <a:latin typeface="Corbel Light" panose="020B0303020204020204" pitchFamily="34" charset="0"/>
              </a:rPr>
              <a:t>Pengembangan</a:t>
            </a:r>
            <a:r>
              <a:rPr lang="en-US" sz="2800" b="1" dirty="0">
                <a:solidFill>
                  <a:srgbClr val="0070C0"/>
                </a:solidFill>
                <a:latin typeface="Corbel Light" panose="020B0303020204020204" pitchFamily="34" charset="0"/>
              </a:rPr>
              <a:t> </a:t>
            </a:r>
            <a:r>
              <a:rPr lang="en-US" sz="2800" b="1" dirty="0" err="1">
                <a:solidFill>
                  <a:srgbClr val="0070C0"/>
                </a:solidFill>
                <a:latin typeface="Corbel Light" panose="020B0303020204020204" pitchFamily="34" charset="0"/>
              </a:rPr>
              <a:t>koleksi</a:t>
            </a:r>
            <a:r>
              <a:rPr lang="en-US" sz="2800" b="1" dirty="0">
                <a:solidFill>
                  <a:srgbClr val="0070C0"/>
                </a:solidFill>
                <a:latin typeface="Corbel Light" panose="020B0303020204020204" pitchFamily="34" charset="0"/>
              </a:rPr>
              <a:t> :</a:t>
            </a:r>
          </a:p>
          <a:p>
            <a:pPr algn="just">
              <a:spcBef>
                <a:spcPts val="1200"/>
              </a:spcBef>
              <a:spcAft>
                <a:spcPts val="1200"/>
              </a:spcAft>
            </a:pPr>
            <a:r>
              <a:rPr lang="en-ID" sz="2800" dirty="0" err="1">
                <a:solidFill>
                  <a:schemeClr val="accent5"/>
                </a:solidFill>
                <a:latin typeface="Lato Black"/>
                <a:cs typeface="Times New Roman" panose="02020603050405020304" pitchFamily="18" charset="0"/>
              </a:rPr>
              <a:t>Pengembangan</a:t>
            </a:r>
            <a:r>
              <a:rPr lang="en-ID" sz="2800" dirty="0">
                <a:solidFill>
                  <a:schemeClr val="accent5"/>
                </a:solidFill>
                <a:latin typeface="Lato Black"/>
                <a:cs typeface="Times New Roman" panose="02020603050405020304" pitchFamily="18" charset="0"/>
              </a:rPr>
              <a:t> </a:t>
            </a:r>
            <a:r>
              <a:rPr lang="en-ID" sz="2800" dirty="0" err="1">
                <a:solidFill>
                  <a:schemeClr val="accent5"/>
                </a:solidFill>
                <a:latin typeface="Lato Black"/>
                <a:cs typeface="Times New Roman" panose="02020603050405020304" pitchFamily="18" charset="0"/>
              </a:rPr>
              <a:t>koleksi</a:t>
            </a:r>
            <a:r>
              <a:rPr lang="en-ID" sz="2800" dirty="0">
                <a:solidFill>
                  <a:schemeClr val="accent5"/>
                </a:solidFill>
                <a:latin typeface="Lato Black"/>
                <a:cs typeface="Times New Roman" panose="02020603050405020304" pitchFamily="18" charset="0"/>
              </a:rPr>
              <a:t> </a:t>
            </a:r>
            <a:r>
              <a:rPr lang="en-ID" sz="2800" dirty="0" err="1">
                <a:solidFill>
                  <a:schemeClr val="accent5"/>
                </a:solidFill>
                <a:latin typeface="Lato Black"/>
                <a:cs typeface="Times New Roman" panose="02020603050405020304" pitchFamily="18" charset="0"/>
              </a:rPr>
              <a:t>perpustakaan</a:t>
            </a:r>
            <a:r>
              <a:rPr lang="en-ID" sz="2800" dirty="0">
                <a:solidFill>
                  <a:schemeClr val="accent5"/>
                </a:solidFill>
                <a:latin typeface="Lato Black"/>
                <a:cs typeface="Times New Roman" panose="02020603050405020304" pitchFamily="18" charset="0"/>
              </a:rPr>
              <a:t> </a:t>
            </a:r>
            <a:r>
              <a:rPr lang="en-ID" sz="2800" dirty="0" err="1">
                <a:solidFill>
                  <a:schemeClr val="accent5"/>
                </a:solidFill>
                <a:latin typeface="Lato Black"/>
                <a:cs typeface="Times New Roman" panose="02020603050405020304" pitchFamily="18" charset="0"/>
              </a:rPr>
              <a:t>adalah</a:t>
            </a:r>
            <a:r>
              <a:rPr lang="en-ID" sz="2800" dirty="0">
                <a:solidFill>
                  <a:schemeClr val="accent5"/>
                </a:solidFill>
                <a:latin typeface="Lato Black"/>
                <a:cs typeface="Times New Roman" panose="02020603050405020304" pitchFamily="18" charset="0"/>
              </a:rPr>
              <a:t> </a:t>
            </a:r>
            <a:r>
              <a:rPr lang="en-ID" sz="2800" dirty="0" err="1">
                <a:solidFill>
                  <a:schemeClr val="accent5"/>
                </a:solidFill>
                <a:latin typeface="Lato Black"/>
                <a:cs typeface="Times New Roman" panose="02020603050405020304" pitchFamily="18" charset="0"/>
              </a:rPr>
              <a:t>kegiatan</a:t>
            </a:r>
            <a:r>
              <a:rPr lang="en-ID" sz="2800" dirty="0">
                <a:solidFill>
                  <a:schemeClr val="accent5"/>
                </a:solidFill>
                <a:latin typeface="Lato Black"/>
                <a:cs typeface="Times New Roman" panose="02020603050405020304" pitchFamily="18" charset="0"/>
              </a:rPr>
              <a:t> yang </a:t>
            </a:r>
            <a:r>
              <a:rPr lang="en-ID" sz="2800" dirty="0" err="1">
                <a:solidFill>
                  <a:schemeClr val="accent5"/>
                </a:solidFill>
                <a:latin typeface="Lato Black"/>
                <a:cs typeface="Times New Roman" panose="02020603050405020304" pitchFamily="18" charset="0"/>
              </a:rPr>
              <a:t>ditujukan</a:t>
            </a:r>
            <a:r>
              <a:rPr lang="en-ID" sz="2800" dirty="0">
                <a:solidFill>
                  <a:schemeClr val="accent5"/>
                </a:solidFill>
                <a:latin typeface="Lato Black"/>
                <a:cs typeface="Times New Roman" panose="02020603050405020304" pitchFamily="18" charset="0"/>
              </a:rPr>
              <a:t> </a:t>
            </a:r>
            <a:r>
              <a:rPr lang="en-ID" sz="2800" dirty="0" err="1">
                <a:solidFill>
                  <a:schemeClr val="accent5"/>
                </a:solidFill>
                <a:latin typeface="Lato Black"/>
                <a:cs typeface="Times New Roman" panose="02020603050405020304" pitchFamily="18" charset="0"/>
              </a:rPr>
              <a:t>untuk</a:t>
            </a:r>
            <a:r>
              <a:rPr lang="en-ID" sz="2800" dirty="0">
                <a:solidFill>
                  <a:schemeClr val="accent5"/>
                </a:solidFill>
                <a:latin typeface="Lato Black"/>
                <a:cs typeface="Times New Roman" panose="02020603050405020304" pitchFamily="18" charset="0"/>
              </a:rPr>
              <a:t> </a:t>
            </a:r>
            <a:r>
              <a:rPr lang="en-ID" sz="2800" dirty="0" err="1">
                <a:solidFill>
                  <a:schemeClr val="accent5"/>
                </a:solidFill>
                <a:latin typeface="Lato Black"/>
                <a:cs typeface="Times New Roman" panose="02020603050405020304" pitchFamily="18" charset="0"/>
              </a:rPr>
              <a:t>menjaga</a:t>
            </a:r>
            <a:r>
              <a:rPr lang="en-ID" sz="2800" dirty="0">
                <a:solidFill>
                  <a:schemeClr val="accent5"/>
                </a:solidFill>
                <a:latin typeface="Lato Black"/>
                <a:cs typeface="Times New Roman" panose="02020603050405020304" pitchFamily="18" charset="0"/>
              </a:rPr>
              <a:t> agar </a:t>
            </a:r>
            <a:r>
              <a:rPr lang="en-ID" sz="2800" dirty="0" err="1">
                <a:solidFill>
                  <a:schemeClr val="accent5"/>
                </a:solidFill>
                <a:latin typeface="Lato Black"/>
                <a:cs typeface="Times New Roman" panose="02020603050405020304" pitchFamily="18" charset="0"/>
              </a:rPr>
              <a:t>koleksi</a:t>
            </a:r>
            <a:r>
              <a:rPr lang="en-ID" sz="2800" dirty="0">
                <a:solidFill>
                  <a:schemeClr val="accent5"/>
                </a:solidFill>
                <a:latin typeface="Lato Black"/>
                <a:cs typeface="Times New Roman" panose="02020603050405020304" pitchFamily="18" charset="0"/>
              </a:rPr>
              <a:t> </a:t>
            </a:r>
            <a:r>
              <a:rPr lang="en-ID" sz="2800" dirty="0" err="1">
                <a:solidFill>
                  <a:schemeClr val="accent5"/>
                </a:solidFill>
                <a:latin typeface="Lato Black"/>
                <a:cs typeface="Times New Roman" panose="02020603050405020304" pitchFamily="18" charset="0"/>
              </a:rPr>
              <a:t>perpustakaan</a:t>
            </a:r>
            <a:r>
              <a:rPr lang="en-ID" sz="2800" dirty="0">
                <a:solidFill>
                  <a:schemeClr val="accent5"/>
                </a:solidFill>
                <a:latin typeface="Lato Black"/>
                <a:cs typeface="Times New Roman" panose="02020603050405020304" pitchFamily="18" charset="0"/>
              </a:rPr>
              <a:t> </a:t>
            </a:r>
            <a:r>
              <a:rPr lang="en-ID" sz="2800" dirty="0" err="1">
                <a:solidFill>
                  <a:schemeClr val="accent5"/>
                </a:solidFill>
                <a:latin typeface="Lato Black"/>
                <a:cs typeface="Times New Roman" panose="02020603050405020304" pitchFamily="18" charset="0"/>
              </a:rPr>
              <a:t>tetap</a:t>
            </a:r>
            <a:r>
              <a:rPr lang="en-ID" sz="2800" dirty="0">
                <a:solidFill>
                  <a:schemeClr val="accent5"/>
                </a:solidFill>
                <a:latin typeface="Lato Black"/>
                <a:cs typeface="Times New Roman" panose="02020603050405020304" pitchFamily="18" charset="0"/>
              </a:rPr>
              <a:t> </a:t>
            </a:r>
            <a:r>
              <a:rPr lang="en-ID" sz="2800" dirty="0" err="1">
                <a:solidFill>
                  <a:schemeClr val="accent5"/>
                </a:solidFill>
                <a:latin typeface="Lato Black"/>
                <a:cs typeface="Times New Roman" panose="02020603050405020304" pitchFamily="18" charset="0"/>
              </a:rPr>
              <a:t>mutakhir</a:t>
            </a:r>
            <a:r>
              <a:rPr lang="en-ID" sz="2800" dirty="0">
                <a:solidFill>
                  <a:schemeClr val="accent5"/>
                </a:solidFill>
                <a:latin typeface="Lato Black"/>
                <a:cs typeface="Times New Roman" panose="02020603050405020304" pitchFamily="18" charset="0"/>
              </a:rPr>
              <a:t> </a:t>
            </a:r>
            <a:r>
              <a:rPr lang="en-ID" sz="2800" dirty="0" err="1">
                <a:solidFill>
                  <a:schemeClr val="accent5"/>
                </a:solidFill>
                <a:latin typeface="Lato Black"/>
                <a:cs typeface="Times New Roman" panose="02020603050405020304" pitchFamily="18" charset="0"/>
              </a:rPr>
              <a:t>dan</a:t>
            </a:r>
            <a:r>
              <a:rPr lang="en-ID" sz="2800" dirty="0">
                <a:solidFill>
                  <a:schemeClr val="accent5"/>
                </a:solidFill>
                <a:latin typeface="Lato Black"/>
                <a:cs typeface="Times New Roman" panose="02020603050405020304" pitchFamily="18" charset="0"/>
              </a:rPr>
              <a:t> </a:t>
            </a:r>
            <a:r>
              <a:rPr lang="en-ID" sz="2800" dirty="0" err="1">
                <a:solidFill>
                  <a:schemeClr val="accent5"/>
                </a:solidFill>
                <a:latin typeface="Lato Black"/>
                <a:cs typeface="Times New Roman" panose="02020603050405020304" pitchFamily="18" charset="0"/>
              </a:rPr>
              <a:t>sesuai</a:t>
            </a:r>
            <a:r>
              <a:rPr lang="en-ID" sz="2800" dirty="0">
                <a:solidFill>
                  <a:schemeClr val="accent5"/>
                </a:solidFill>
                <a:latin typeface="Lato Black"/>
                <a:cs typeface="Times New Roman" panose="02020603050405020304" pitchFamily="18" charset="0"/>
              </a:rPr>
              <a:t> </a:t>
            </a:r>
            <a:r>
              <a:rPr lang="en-ID" sz="2800" dirty="0" err="1">
                <a:solidFill>
                  <a:schemeClr val="accent5"/>
                </a:solidFill>
                <a:latin typeface="Lato Black"/>
                <a:cs typeface="Times New Roman" panose="02020603050405020304" pitchFamily="18" charset="0"/>
              </a:rPr>
              <a:t>kebutuhan</a:t>
            </a:r>
            <a:r>
              <a:rPr lang="en-ID" sz="2800" dirty="0">
                <a:solidFill>
                  <a:schemeClr val="accent5"/>
                </a:solidFill>
                <a:latin typeface="Lato Black"/>
                <a:cs typeface="Times New Roman" panose="02020603050405020304" pitchFamily="18" charset="0"/>
              </a:rPr>
              <a:t> </a:t>
            </a:r>
            <a:r>
              <a:rPr lang="en-ID" sz="2800" dirty="0" err="1">
                <a:solidFill>
                  <a:schemeClr val="accent5"/>
                </a:solidFill>
                <a:latin typeface="Lato Black"/>
                <a:cs typeface="Times New Roman" panose="02020603050405020304" pitchFamily="18" charset="0"/>
              </a:rPr>
              <a:t>pem</a:t>
            </a:r>
            <a:r>
              <a:rPr lang="id-ID" sz="2800" dirty="0">
                <a:solidFill>
                  <a:schemeClr val="accent5"/>
                </a:solidFill>
                <a:latin typeface="Lato Black"/>
                <a:cs typeface="Times New Roman" panose="02020603050405020304" pitchFamily="18" charset="0"/>
              </a:rPr>
              <a:t>ustaka</a:t>
            </a:r>
            <a:r>
              <a:rPr lang="en-ID" sz="2800" dirty="0">
                <a:solidFill>
                  <a:schemeClr val="accent5"/>
                </a:solidFill>
                <a:latin typeface="Lato Black"/>
                <a:cs typeface="Times New Roman" panose="02020603050405020304" pitchFamily="18" charset="0"/>
              </a:rPr>
              <a:t>.</a:t>
            </a:r>
            <a:endParaRPr lang="en-US" sz="2800" dirty="0">
              <a:solidFill>
                <a:schemeClr val="accent5"/>
              </a:solidFill>
              <a:latin typeface="Lato Black"/>
            </a:endParaRPr>
          </a:p>
          <a:p>
            <a:pPr algn="just">
              <a:spcBef>
                <a:spcPts val="1200"/>
              </a:spcBef>
              <a:spcAft>
                <a:spcPts val="1200"/>
              </a:spcAft>
            </a:pPr>
            <a:r>
              <a:rPr lang="en-ID" sz="2400" dirty="0">
                <a:solidFill>
                  <a:schemeClr val="accent5"/>
                </a:solidFill>
                <a:latin typeface="Lato Black"/>
                <a:cs typeface="Times New Roman" panose="02020603050405020304" pitchFamily="18" charset="0"/>
              </a:rPr>
              <a:t> </a:t>
            </a:r>
            <a:r>
              <a:rPr lang="en-ID" sz="2400" i="1" dirty="0">
                <a:solidFill>
                  <a:schemeClr val="accent5"/>
                </a:solidFill>
                <a:latin typeface="Lato Black"/>
                <a:cs typeface="Times New Roman" panose="02020603050405020304" pitchFamily="18" charset="0"/>
              </a:rPr>
              <a:t>(</a:t>
            </a:r>
            <a:r>
              <a:rPr lang="en-ID" sz="2400" i="1" dirty="0" err="1">
                <a:solidFill>
                  <a:schemeClr val="accent5"/>
                </a:solidFill>
                <a:latin typeface="Lato Black"/>
                <a:cs typeface="Times New Roman" panose="02020603050405020304" pitchFamily="18" charset="0"/>
              </a:rPr>
              <a:t>Kebijakan</a:t>
            </a:r>
            <a:r>
              <a:rPr lang="en-ID" sz="2400" i="1" dirty="0">
                <a:solidFill>
                  <a:schemeClr val="accent5"/>
                </a:solidFill>
                <a:latin typeface="Lato Black"/>
                <a:cs typeface="Times New Roman" panose="02020603050405020304" pitchFamily="18" charset="0"/>
              </a:rPr>
              <a:t> </a:t>
            </a:r>
            <a:r>
              <a:rPr lang="en-ID" sz="2400" i="1" dirty="0" err="1">
                <a:solidFill>
                  <a:schemeClr val="accent5"/>
                </a:solidFill>
                <a:latin typeface="Lato Black"/>
                <a:cs typeface="Times New Roman" panose="02020603050405020304" pitchFamily="18" charset="0"/>
              </a:rPr>
              <a:t>Pengembangan</a:t>
            </a:r>
            <a:r>
              <a:rPr lang="en-ID" sz="2400" i="1" dirty="0">
                <a:solidFill>
                  <a:schemeClr val="accent5"/>
                </a:solidFill>
                <a:latin typeface="Lato Black"/>
                <a:cs typeface="Times New Roman" panose="02020603050405020304" pitchFamily="18" charset="0"/>
              </a:rPr>
              <a:t> </a:t>
            </a:r>
            <a:r>
              <a:rPr lang="en-ID" sz="2400" i="1" dirty="0" err="1">
                <a:solidFill>
                  <a:schemeClr val="accent5"/>
                </a:solidFill>
                <a:latin typeface="Lato Black"/>
                <a:cs typeface="Times New Roman" panose="02020603050405020304" pitchFamily="18" charset="0"/>
              </a:rPr>
              <a:t>Koleksi</a:t>
            </a:r>
            <a:r>
              <a:rPr lang="en-ID" sz="2400" i="1" dirty="0">
                <a:solidFill>
                  <a:schemeClr val="accent5"/>
                </a:solidFill>
                <a:latin typeface="Lato Black"/>
                <a:cs typeface="Times New Roman" panose="02020603050405020304" pitchFamily="18" charset="0"/>
              </a:rPr>
              <a:t> </a:t>
            </a:r>
            <a:r>
              <a:rPr lang="en-ID" sz="2400" i="1" dirty="0" err="1">
                <a:solidFill>
                  <a:schemeClr val="accent5"/>
                </a:solidFill>
                <a:latin typeface="Lato Black"/>
                <a:cs typeface="Times New Roman" panose="02020603050405020304" pitchFamily="18" charset="0"/>
              </a:rPr>
              <a:t>Perpustakaan</a:t>
            </a:r>
            <a:r>
              <a:rPr lang="en-ID" sz="2400" i="1" dirty="0">
                <a:solidFill>
                  <a:schemeClr val="accent5"/>
                </a:solidFill>
                <a:latin typeface="Lato Black"/>
                <a:cs typeface="Times New Roman" panose="02020603050405020304" pitchFamily="18" charset="0"/>
              </a:rPr>
              <a:t> </a:t>
            </a:r>
            <a:r>
              <a:rPr lang="en-ID" sz="2400" i="1" dirty="0" err="1">
                <a:solidFill>
                  <a:schemeClr val="accent5"/>
                </a:solidFill>
                <a:latin typeface="Lato Black"/>
                <a:cs typeface="Times New Roman" panose="02020603050405020304" pitchFamily="18" charset="0"/>
              </a:rPr>
              <a:t>Dinas</a:t>
            </a:r>
            <a:r>
              <a:rPr lang="en-ID" sz="2400" i="1" dirty="0">
                <a:solidFill>
                  <a:schemeClr val="accent5"/>
                </a:solidFill>
                <a:latin typeface="Lato Black"/>
                <a:cs typeface="Times New Roman" panose="02020603050405020304" pitchFamily="18" charset="0"/>
              </a:rPr>
              <a:t> </a:t>
            </a:r>
            <a:r>
              <a:rPr lang="en-ID" sz="2400" i="1" dirty="0" err="1">
                <a:solidFill>
                  <a:schemeClr val="accent5"/>
                </a:solidFill>
                <a:latin typeface="Lato Black"/>
                <a:cs typeface="Times New Roman" panose="02020603050405020304" pitchFamily="18" charset="0"/>
              </a:rPr>
              <a:t>Kearsipan</a:t>
            </a:r>
            <a:r>
              <a:rPr lang="en-ID" sz="2400" i="1" dirty="0">
                <a:solidFill>
                  <a:schemeClr val="accent5"/>
                </a:solidFill>
                <a:latin typeface="Lato Black"/>
                <a:cs typeface="Times New Roman" panose="02020603050405020304" pitchFamily="18" charset="0"/>
              </a:rPr>
              <a:t> Dan </a:t>
            </a:r>
            <a:r>
              <a:rPr lang="en-ID" sz="2400" i="1" dirty="0" err="1">
                <a:solidFill>
                  <a:schemeClr val="accent5"/>
                </a:solidFill>
                <a:latin typeface="Lato Black"/>
                <a:cs typeface="Times New Roman" panose="02020603050405020304" pitchFamily="18" charset="0"/>
              </a:rPr>
              <a:t>Perpustakaan</a:t>
            </a:r>
            <a:r>
              <a:rPr lang="en-ID" sz="2400" i="1" dirty="0">
                <a:solidFill>
                  <a:schemeClr val="accent5"/>
                </a:solidFill>
                <a:latin typeface="Lato Black"/>
                <a:cs typeface="Times New Roman" panose="02020603050405020304" pitchFamily="18" charset="0"/>
              </a:rPr>
              <a:t> </a:t>
            </a:r>
            <a:r>
              <a:rPr lang="en-ID" sz="2400" i="1" dirty="0" err="1">
                <a:solidFill>
                  <a:schemeClr val="accent5"/>
                </a:solidFill>
                <a:latin typeface="Lato Black"/>
                <a:cs typeface="Times New Roman" panose="02020603050405020304" pitchFamily="18" charset="0"/>
              </a:rPr>
              <a:t>Provinsi</a:t>
            </a:r>
            <a:r>
              <a:rPr lang="en-ID" sz="2400" i="1" dirty="0">
                <a:solidFill>
                  <a:schemeClr val="accent5"/>
                </a:solidFill>
                <a:latin typeface="Lato Black"/>
                <a:cs typeface="Times New Roman" panose="02020603050405020304" pitchFamily="18" charset="0"/>
              </a:rPr>
              <a:t> </a:t>
            </a:r>
            <a:r>
              <a:rPr lang="en-ID" sz="2400" i="1" dirty="0" err="1">
                <a:solidFill>
                  <a:schemeClr val="accent5"/>
                </a:solidFill>
                <a:latin typeface="Lato Black"/>
                <a:cs typeface="Times New Roman" panose="02020603050405020304" pitchFamily="18" charset="0"/>
              </a:rPr>
              <a:t>Jawa</a:t>
            </a:r>
            <a:r>
              <a:rPr lang="en-ID" sz="2400" i="1" dirty="0">
                <a:solidFill>
                  <a:schemeClr val="accent5"/>
                </a:solidFill>
                <a:latin typeface="Lato Black"/>
                <a:cs typeface="Times New Roman" panose="02020603050405020304" pitchFamily="18" charset="0"/>
              </a:rPr>
              <a:t> Tengah)</a:t>
            </a:r>
            <a:endParaRPr lang="en-US" sz="2400" dirty="0">
              <a:solidFill>
                <a:schemeClr val="accent5"/>
              </a:solidFill>
              <a:effectLst/>
              <a:latin typeface="Lato Black"/>
            </a:endParaRPr>
          </a:p>
        </p:txBody>
      </p:sp>
    </p:spTree>
    <p:extLst>
      <p:ext uri="{BB962C8B-B14F-4D97-AF65-F5344CB8AC3E}">
        <p14:creationId xmlns:p14="http://schemas.microsoft.com/office/powerpoint/2010/main" val="3028908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3">
            <a:extLst>
              <a:ext uri="{FF2B5EF4-FFF2-40B4-BE49-F238E27FC236}">
                <a16:creationId xmlns:a16="http://schemas.microsoft.com/office/drawing/2014/main" id="{D57F2C4B-7240-41A7-B169-E1E9E5390396}"/>
              </a:ext>
            </a:extLst>
          </p:cNvPr>
          <p:cNvSpPr/>
          <p:nvPr/>
        </p:nvSpPr>
        <p:spPr>
          <a:xfrm rot="927002">
            <a:off x="9260586" y="2025748"/>
            <a:ext cx="1585605" cy="1575581"/>
          </a:xfrm>
          <a:custGeom>
            <a:avLst/>
            <a:gdLst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38125 w 2305050"/>
              <a:gd name="connsiteY16" fmla="*/ 217170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60071 w 2305050"/>
              <a:gd name="connsiteY16" fmla="*/ 2087575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6647 w 2305050"/>
              <a:gd name="connsiteY16" fmla="*/ 209489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81480 w 2305050"/>
              <a:gd name="connsiteY2" fmla="*/ 476174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04671 w 2305050"/>
              <a:gd name="connsiteY2" fmla="*/ 468859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70609 w 2305050"/>
              <a:gd name="connsiteY3" fmla="*/ 649910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82725 w 2305050"/>
              <a:gd name="connsiteY2" fmla="*/ 494463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294077"/>
              <a:gd name="connsiteY0" fmla="*/ 0 h 2363647"/>
              <a:gd name="connsiteX1" fmla="*/ 760552 w 2294077"/>
              <a:gd name="connsiteY1" fmla="*/ 572947 h 2363647"/>
              <a:gd name="connsiteX2" fmla="*/ 2030273 w 2294077"/>
              <a:gd name="connsiteY2" fmla="*/ 509092 h 2363647"/>
              <a:gd name="connsiteX3" fmla="*/ 2285239 w 2294077"/>
              <a:gd name="connsiteY3" fmla="*/ 657224 h 2363647"/>
              <a:gd name="connsiteX4" fmla="*/ 1132027 w 2294077"/>
              <a:gd name="connsiteY4" fmla="*/ 1020622 h 2363647"/>
              <a:gd name="connsiteX5" fmla="*/ 1617802 w 2294077"/>
              <a:gd name="connsiteY5" fmla="*/ 1544497 h 2363647"/>
              <a:gd name="connsiteX6" fmla="*/ 2065477 w 2294077"/>
              <a:gd name="connsiteY6" fmla="*/ 1544497 h 2363647"/>
              <a:gd name="connsiteX7" fmla="*/ 2294077 w 2294077"/>
              <a:gd name="connsiteY7" fmla="*/ 1734997 h 2363647"/>
              <a:gd name="connsiteX8" fmla="*/ 1827352 w 2294077"/>
              <a:gd name="connsiteY8" fmla="*/ 1868347 h 2363647"/>
              <a:gd name="connsiteX9" fmla="*/ 1998802 w 2294077"/>
              <a:gd name="connsiteY9" fmla="*/ 2115997 h 2363647"/>
              <a:gd name="connsiteX10" fmla="*/ 1722577 w 2294077"/>
              <a:gd name="connsiteY10" fmla="*/ 1982647 h 2363647"/>
              <a:gd name="connsiteX11" fmla="*/ 1532077 w 2294077"/>
              <a:gd name="connsiteY11" fmla="*/ 2363647 h 2363647"/>
              <a:gd name="connsiteX12" fmla="*/ 1303477 w 2294077"/>
              <a:gd name="connsiteY12" fmla="*/ 2144572 h 2363647"/>
              <a:gd name="connsiteX13" fmla="*/ 1436827 w 2294077"/>
              <a:gd name="connsiteY13" fmla="*/ 1782622 h 2363647"/>
              <a:gd name="connsiteX14" fmla="*/ 912952 w 2294077"/>
              <a:gd name="connsiteY14" fmla="*/ 1201597 h 2363647"/>
              <a:gd name="connsiteX15" fmla="*/ 403784 w 2294077"/>
              <a:gd name="connsiteY15" fmla="*/ 2316707 h 2363647"/>
              <a:gd name="connsiteX16" fmla="*/ 282017 w 2294077"/>
              <a:gd name="connsiteY16" fmla="*/ 2047340 h 2363647"/>
              <a:gd name="connsiteX17" fmla="*/ 509244 w 2294077"/>
              <a:gd name="connsiteY17" fmla="*/ 761923 h 2363647"/>
              <a:gd name="connsiteX18" fmla="*/ 0 w 2294077"/>
              <a:gd name="connsiteY18" fmla="*/ 0 h 2363647"/>
              <a:gd name="connsiteX0" fmla="*/ 6569 w 2300646"/>
              <a:gd name="connsiteY0" fmla="*/ 0 h 2363647"/>
              <a:gd name="connsiteX1" fmla="*/ 767121 w 2300646"/>
              <a:gd name="connsiteY1" fmla="*/ 572947 h 2363647"/>
              <a:gd name="connsiteX2" fmla="*/ 2036842 w 2300646"/>
              <a:gd name="connsiteY2" fmla="*/ 509092 h 2363647"/>
              <a:gd name="connsiteX3" fmla="*/ 2291808 w 2300646"/>
              <a:gd name="connsiteY3" fmla="*/ 657224 h 2363647"/>
              <a:gd name="connsiteX4" fmla="*/ 1138596 w 2300646"/>
              <a:gd name="connsiteY4" fmla="*/ 1020622 h 2363647"/>
              <a:gd name="connsiteX5" fmla="*/ 1624371 w 2300646"/>
              <a:gd name="connsiteY5" fmla="*/ 1544497 h 2363647"/>
              <a:gd name="connsiteX6" fmla="*/ 2072046 w 2300646"/>
              <a:gd name="connsiteY6" fmla="*/ 1544497 h 2363647"/>
              <a:gd name="connsiteX7" fmla="*/ 2300646 w 2300646"/>
              <a:gd name="connsiteY7" fmla="*/ 1734997 h 2363647"/>
              <a:gd name="connsiteX8" fmla="*/ 1833921 w 2300646"/>
              <a:gd name="connsiteY8" fmla="*/ 1868347 h 2363647"/>
              <a:gd name="connsiteX9" fmla="*/ 2005371 w 2300646"/>
              <a:gd name="connsiteY9" fmla="*/ 2115997 h 2363647"/>
              <a:gd name="connsiteX10" fmla="*/ 1729146 w 2300646"/>
              <a:gd name="connsiteY10" fmla="*/ 1982647 h 2363647"/>
              <a:gd name="connsiteX11" fmla="*/ 1538646 w 2300646"/>
              <a:gd name="connsiteY11" fmla="*/ 2363647 h 2363647"/>
              <a:gd name="connsiteX12" fmla="*/ 1310046 w 2300646"/>
              <a:gd name="connsiteY12" fmla="*/ 2144572 h 2363647"/>
              <a:gd name="connsiteX13" fmla="*/ 1443396 w 2300646"/>
              <a:gd name="connsiteY13" fmla="*/ 1782622 h 2363647"/>
              <a:gd name="connsiteX14" fmla="*/ 919521 w 2300646"/>
              <a:gd name="connsiteY14" fmla="*/ 1201597 h 2363647"/>
              <a:gd name="connsiteX15" fmla="*/ 410353 w 2300646"/>
              <a:gd name="connsiteY15" fmla="*/ 2316707 h 2363647"/>
              <a:gd name="connsiteX16" fmla="*/ 288586 w 2300646"/>
              <a:gd name="connsiteY16" fmla="*/ 2047340 h 2363647"/>
              <a:gd name="connsiteX17" fmla="*/ 515813 w 2300646"/>
              <a:gd name="connsiteY17" fmla="*/ 761923 h 2363647"/>
              <a:gd name="connsiteX18" fmla="*/ 6569 w 2300646"/>
              <a:gd name="connsiteY18" fmla="*/ 0 h 2363647"/>
              <a:gd name="connsiteX0" fmla="*/ 6569 w 2300646"/>
              <a:gd name="connsiteY0" fmla="*/ 5505 h 2369152"/>
              <a:gd name="connsiteX1" fmla="*/ 767121 w 2300646"/>
              <a:gd name="connsiteY1" fmla="*/ 578452 h 2369152"/>
              <a:gd name="connsiteX2" fmla="*/ 2036842 w 2300646"/>
              <a:gd name="connsiteY2" fmla="*/ 514597 h 2369152"/>
              <a:gd name="connsiteX3" fmla="*/ 2291808 w 2300646"/>
              <a:gd name="connsiteY3" fmla="*/ 662729 h 2369152"/>
              <a:gd name="connsiteX4" fmla="*/ 1138596 w 2300646"/>
              <a:gd name="connsiteY4" fmla="*/ 1026127 h 2369152"/>
              <a:gd name="connsiteX5" fmla="*/ 1624371 w 2300646"/>
              <a:gd name="connsiteY5" fmla="*/ 1550002 h 2369152"/>
              <a:gd name="connsiteX6" fmla="*/ 2072046 w 2300646"/>
              <a:gd name="connsiteY6" fmla="*/ 1550002 h 2369152"/>
              <a:gd name="connsiteX7" fmla="*/ 2300646 w 2300646"/>
              <a:gd name="connsiteY7" fmla="*/ 1740502 h 2369152"/>
              <a:gd name="connsiteX8" fmla="*/ 1833921 w 2300646"/>
              <a:gd name="connsiteY8" fmla="*/ 1873852 h 2369152"/>
              <a:gd name="connsiteX9" fmla="*/ 2005371 w 2300646"/>
              <a:gd name="connsiteY9" fmla="*/ 2121502 h 2369152"/>
              <a:gd name="connsiteX10" fmla="*/ 1729146 w 2300646"/>
              <a:gd name="connsiteY10" fmla="*/ 1988152 h 2369152"/>
              <a:gd name="connsiteX11" fmla="*/ 1538646 w 2300646"/>
              <a:gd name="connsiteY11" fmla="*/ 2369152 h 2369152"/>
              <a:gd name="connsiteX12" fmla="*/ 1310046 w 2300646"/>
              <a:gd name="connsiteY12" fmla="*/ 2150077 h 2369152"/>
              <a:gd name="connsiteX13" fmla="*/ 1443396 w 2300646"/>
              <a:gd name="connsiteY13" fmla="*/ 1788127 h 2369152"/>
              <a:gd name="connsiteX14" fmla="*/ 919521 w 2300646"/>
              <a:gd name="connsiteY14" fmla="*/ 1207102 h 2369152"/>
              <a:gd name="connsiteX15" fmla="*/ 410353 w 2300646"/>
              <a:gd name="connsiteY15" fmla="*/ 2322212 h 2369152"/>
              <a:gd name="connsiteX16" fmla="*/ 288586 w 2300646"/>
              <a:gd name="connsiteY16" fmla="*/ 2052845 h 2369152"/>
              <a:gd name="connsiteX17" fmla="*/ 515813 w 2300646"/>
              <a:gd name="connsiteY17" fmla="*/ 767428 h 2369152"/>
              <a:gd name="connsiteX18" fmla="*/ 6569 w 2300646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24119 w 2305244"/>
              <a:gd name="connsiteY14" fmla="*/ 1207102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73597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513830 w 2305244"/>
              <a:gd name="connsiteY13" fmla="*/ 1784469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50914 w 2305244"/>
              <a:gd name="connsiteY5" fmla="*/ 1597551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32752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24192 w 2305244"/>
              <a:gd name="connsiteY17" fmla="*/ 1641442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02246 w 2305244"/>
              <a:gd name="connsiteY17" fmla="*/ 1579262 h 2369152"/>
              <a:gd name="connsiteX0" fmla="*/ 2275983 w 2296406"/>
              <a:gd name="connsiteY0" fmla="*/ 1747817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7707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57695 w 2296406"/>
              <a:gd name="connsiteY0" fmla="*/ 1755133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9145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80482 w 2296406"/>
              <a:gd name="connsiteY5" fmla="*/ 2120816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733744 w 2296406"/>
              <a:gd name="connsiteY3" fmla="*/ 1988152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91681 w 2296406"/>
              <a:gd name="connsiteY2" fmla="*/ 2136133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42887 w 2296406"/>
              <a:gd name="connsiteY2" fmla="*/ 2194655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3889 w 2296406"/>
              <a:gd name="connsiteY1" fmla="*/ 183727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7546 w 2296406"/>
              <a:gd name="connsiteY1" fmla="*/ 1826304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296406" h="2354521">
                <a:moveTo>
                  <a:pt x="2279640" y="1747818"/>
                </a:moveTo>
                <a:lnTo>
                  <a:pt x="1827546" y="1826304"/>
                </a:lnTo>
                <a:cubicBezTo>
                  <a:pt x="1873723" y="1907635"/>
                  <a:pt x="1985737" y="2047488"/>
                  <a:pt x="1955104" y="2095900"/>
                </a:cubicBezTo>
                <a:cubicBezTo>
                  <a:pt x="1897166" y="2139232"/>
                  <a:pt x="1773393" y="2006999"/>
                  <a:pt x="1682537" y="1962549"/>
                </a:cubicBezTo>
                <a:lnTo>
                  <a:pt x="1528613" y="2354521"/>
                </a:lnTo>
                <a:lnTo>
                  <a:pt x="1380482" y="2120816"/>
                </a:lnTo>
                <a:lnTo>
                  <a:pt x="1495542" y="1788127"/>
                </a:lnTo>
                <a:lnTo>
                  <a:pt x="909489" y="1225390"/>
                </a:lnTo>
                <a:lnTo>
                  <a:pt x="414951" y="2322212"/>
                </a:lnTo>
                <a:lnTo>
                  <a:pt x="293184" y="2052845"/>
                </a:lnTo>
                <a:lnTo>
                  <a:pt x="520411" y="767428"/>
                </a:lnTo>
                <a:cubicBezTo>
                  <a:pt x="325060" y="542715"/>
                  <a:pt x="-71458" y="102202"/>
                  <a:pt x="11167" y="5505"/>
                </a:cubicBezTo>
                <a:cubicBezTo>
                  <a:pt x="111065" y="-52229"/>
                  <a:pt x="554777" y="358209"/>
                  <a:pt x="771719" y="578452"/>
                </a:cubicBezTo>
                <a:lnTo>
                  <a:pt x="2041440" y="514597"/>
                </a:lnTo>
                <a:lnTo>
                  <a:pt x="2296406" y="662729"/>
                </a:lnTo>
                <a:lnTo>
                  <a:pt x="1124906" y="1004182"/>
                </a:lnTo>
                <a:lnTo>
                  <a:pt x="1676517" y="1608523"/>
                </a:lnTo>
                <a:cubicBezTo>
                  <a:pt x="1795262" y="1589016"/>
                  <a:pt x="2094931" y="1557316"/>
                  <a:pt x="2094931" y="1557316"/>
                </a:cubicBezTo>
              </a:path>
            </a:pathLst>
          </a:custGeom>
          <a:solidFill>
            <a:srgbClr val="4AB5C4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69817" y="1035372"/>
            <a:ext cx="8752113" cy="40009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ID" sz="2800" b="1" dirty="0" err="1">
                <a:solidFill>
                  <a:srgbClr val="0070C0"/>
                </a:solidFill>
                <a:latin typeface="Lato Black"/>
                <a:ea typeface="Calibri" panose="020F0502020204030204" pitchFamily="34" charset="0"/>
                <a:cs typeface="Times New Roman" panose="02020603050405020304" pitchFamily="18" charset="0"/>
              </a:rPr>
              <a:t>Tujuan</a:t>
            </a:r>
            <a:r>
              <a:rPr lang="en-ID" sz="2800" b="1" dirty="0">
                <a:solidFill>
                  <a:srgbClr val="0070C0"/>
                </a:solidFill>
                <a:latin typeface="Lato Black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800" b="1" dirty="0" err="1">
                <a:solidFill>
                  <a:srgbClr val="0070C0"/>
                </a:solidFill>
                <a:latin typeface="Lato Black"/>
                <a:ea typeface="Calibri" panose="020F0502020204030204" pitchFamily="34" charset="0"/>
                <a:cs typeface="Times New Roman" panose="02020603050405020304" pitchFamily="18" charset="0"/>
              </a:rPr>
              <a:t>Pengembangan</a:t>
            </a:r>
            <a:r>
              <a:rPr lang="en-ID" sz="2800" b="1" dirty="0">
                <a:solidFill>
                  <a:srgbClr val="0070C0"/>
                </a:solidFill>
                <a:latin typeface="Lato Black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800" b="1" dirty="0" err="1">
                <a:solidFill>
                  <a:srgbClr val="0070C0"/>
                </a:solidFill>
                <a:latin typeface="Lato Black"/>
                <a:ea typeface="Calibri" panose="020F0502020204030204" pitchFamily="34" charset="0"/>
                <a:cs typeface="Times New Roman" panose="02020603050405020304" pitchFamily="18" charset="0"/>
              </a:rPr>
              <a:t>Koleksi</a:t>
            </a:r>
            <a:r>
              <a:rPr lang="en-ID" sz="2800" b="1" dirty="0">
                <a:solidFill>
                  <a:srgbClr val="0070C0"/>
                </a:solidFill>
                <a:latin typeface="Lato Black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800" b="1" dirty="0" err="1">
                <a:solidFill>
                  <a:srgbClr val="0070C0"/>
                </a:solidFill>
                <a:latin typeface="Lato Black"/>
                <a:ea typeface="Calibri" panose="020F0502020204030204" pitchFamily="34" charset="0"/>
                <a:cs typeface="Times New Roman" panose="02020603050405020304" pitchFamily="18" charset="0"/>
              </a:rPr>
              <a:t>Perpustakaan</a:t>
            </a:r>
            <a:r>
              <a:rPr lang="en-ID" sz="2800" b="1" dirty="0">
                <a:solidFill>
                  <a:srgbClr val="0070C0"/>
                </a:solidFill>
                <a:latin typeface="Lato Black"/>
                <a:ea typeface="Calibri" panose="020F0502020204030204" pitchFamily="34" charset="0"/>
                <a:cs typeface="Times New Roman" panose="02020603050405020304" pitchFamily="18" charset="0"/>
              </a:rPr>
              <a:t> :</a:t>
            </a:r>
            <a:endParaRPr lang="en-US" sz="2800" b="1" dirty="0">
              <a:solidFill>
                <a:srgbClr val="0070C0"/>
              </a:solidFill>
              <a:latin typeface="Lato Black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50800" lvl="0" indent="-342900" algn="just">
              <a:lnSpc>
                <a:spcPct val="107000"/>
              </a:lnSpc>
              <a:spcAft>
                <a:spcPts val="800"/>
              </a:spcAft>
              <a:buFont typeface="+mj-lt"/>
              <a:buAutoNum type="alphaLcPeriod"/>
            </a:pPr>
            <a:r>
              <a:rPr lang="en-ID" sz="2400" spc="-20" dirty="0" err="1">
                <a:solidFill>
                  <a:schemeClr val="accent5"/>
                </a:solidFill>
                <a:latin typeface="Lato Black"/>
                <a:ea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ID" sz="2400" spc="5" dirty="0" err="1">
                <a:solidFill>
                  <a:schemeClr val="accent5"/>
                </a:solidFill>
                <a:latin typeface="Lato Black"/>
                <a:ea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ID" sz="2400" dirty="0" err="1">
                <a:solidFill>
                  <a:schemeClr val="accent5"/>
                </a:solidFill>
                <a:latin typeface="Lato Black"/>
                <a:ea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ID" sz="2400" spc="5" dirty="0" err="1">
                <a:solidFill>
                  <a:schemeClr val="accent5"/>
                </a:solidFill>
                <a:latin typeface="Lato Black"/>
                <a:ea typeface="Times New Roman" panose="02020603050405020304" pitchFamily="18" charset="0"/>
                <a:cs typeface="Times New Roman" panose="02020603050405020304" pitchFamily="18" charset="0"/>
              </a:rPr>
              <a:t>tam</a:t>
            </a:r>
            <a:r>
              <a:rPr lang="en-ID" sz="2400" dirty="0" err="1">
                <a:solidFill>
                  <a:schemeClr val="accent5"/>
                </a:solidFill>
                <a:latin typeface="Lato Black"/>
                <a:ea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ID" sz="2400" spc="5" dirty="0" err="1">
                <a:solidFill>
                  <a:schemeClr val="accent5"/>
                </a:solidFill>
                <a:latin typeface="Lato Black"/>
                <a:ea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ID" sz="2400" dirty="0" err="1">
                <a:solidFill>
                  <a:schemeClr val="accent5"/>
                </a:solidFill>
                <a:latin typeface="Lato Black"/>
                <a:ea typeface="Times New Roman" panose="02020603050405020304" pitchFamily="18" charset="0"/>
                <a:cs typeface="Times New Roman" panose="02020603050405020304" pitchFamily="18" charset="0"/>
              </a:rPr>
              <a:t>hn</a:t>
            </a:r>
            <a:r>
              <a:rPr lang="en-ID" sz="2400" spc="-40" dirty="0" err="1">
                <a:solidFill>
                  <a:schemeClr val="accent5"/>
                </a:solidFill>
                <a:latin typeface="Lato Black"/>
                <a:ea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ID" sz="2400" dirty="0" err="1">
                <a:solidFill>
                  <a:schemeClr val="accent5"/>
                </a:solidFill>
                <a:latin typeface="Lato Black"/>
                <a:ea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ID" sz="2400" spc="-15" dirty="0">
                <a:solidFill>
                  <a:schemeClr val="accent5"/>
                </a:solidFill>
                <a:latin typeface="Lato Black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400" spc="5" dirty="0" err="1">
                <a:solidFill>
                  <a:schemeClr val="accent5"/>
                </a:solidFill>
                <a:latin typeface="Lato Black"/>
                <a:ea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n-ID" sz="2400" dirty="0" err="1">
                <a:solidFill>
                  <a:schemeClr val="accent5"/>
                </a:solidFill>
                <a:latin typeface="Lato Black"/>
                <a:ea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en-ID" sz="2400" spc="5" dirty="0" err="1">
                <a:solidFill>
                  <a:schemeClr val="accent5"/>
                </a:solidFill>
                <a:latin typeface="Lato Black"/>
                <a:ea typeface="Times New Roman" panose="02020603050405020304" pitchFamily="18" charset="0"/>
                <a:cs typeface="Times New Roman" panose="02020603050405020304" pitchFamily="18" charset="0"/>
              </a:rPr>
              <a:t>mla</a:t>
            </a:r>
            <a:r>
              <a:rPr lang="en-ID" sz="2400" dirty="0" err="1">
                <a:solidFill>
                  <a:schemeClr val="accent5"/>
                </a:solidFill>
                <a:latin typeface="Lato Black"/>
                <a:ea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ID" sz="2400" spc="-20" dirty="0">
                <a:solidFill>
                  <a:schemeClr val="accent5"/>
                </a:solidFill>
                <a:latin typeface="Lato Black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solidFill>
                  <a:schemeClr val="accent5"/>
                </a:solidFill>
                <a:latin typeface="Lato Black"/>
                <a:ea typeface="Times New Roman" panose="02020603050405020304" pitchFamily="18" charset="0"/>
                <a:cs typeface="Times New Roman" panose="02020603050405020304" pitchFamily="18" charset="0"/>
              </a:rPr>
              <a:t>ko</a:t>
            </a:r>
            <a:r>
              <a:rPr lang="en-ID" sz="2400" spc="-15" dirty="0" err="1">
                <a:solidFill>
                  <a:schemeClr val="accent5"/>
                </a:solidFill>
                <a:latin typeface="Lato Black"/>
                <a:ea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ID" sz="2400" spc="5" dirty="0" err="1">
                <a:solidFill>
                  <a:schemeClr val="accent5"/>
                </a:solidFill>
                <a:latin typeface="Lato Black"/>
                <a:ea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ID" sz="2400" dirty="0" err="1">
                <a:solidFill>
                  <a:schemeClr val="accent5"/>
                </a:solidFill>
                <a:latin typeface="Lato Black"/>
                <a:ea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ID" sz="2400" spc="-5" dirty="0" err="1">
                <a:solidFill>
                  <a:schemeClr val="accent5"/>
                </a:solidFill>
                <a:latin typeface="Lato Black"/>
                <a:ea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ID" sz="2400" spc="5" dirty="0" err="1">
                <a:solidFill>
                  <a:schemeClr val="accent5"/>
                </a:solidFill>
                <a:latin typeface="Lato Black"/>
                <a:ea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endParaRPr lang="en-US" sz="2400" dirty="0">
              <a:solidFill>
                <a:schemeClr val="accent5"/>
              </a:solidFill>
              <a:latin typeface="Lato Black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52705" lvl="0" indent="-342900" algn="just">
              <a:lnSpc>
                <a:spcPct val="107000"/>
              </a:lnSpc>
              <a:spcBef>
                <a:spcPts val="145"/>
              </a:spcBef>
              <a:spcAft>
                <a:spcPts val="800"/>
              </a:spcAft>
              <a:buFont typeface="+mj-lt"/>
              <a:buAutoNum type="alphaLcPeriod"/>
            </a:pPr>
            <a:r>
              <a:rPr lang="en-ID" sz="2400" spc="10" dirty="0" err="1">
                <a:solidFill>
                  <a:schemeClr val="accent5"/>
                </a:solidFill>
                <a:latin typeface="Lato Black"/>
                <a:ea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n-ID" sz="2400" spc="5" dirty="0" err="1">
                <a:solidFill>
                  <a:schemeClr val="accent5"/>
                </a:solidFill>
                <a:latin typeface="Lato Black"/>
                <a:ea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ID" sz="2400" dirty="0" err="1">
                <a:solidFill>
                  <a:schemeClr val="accent5"/>
                </a:solidFill>
                <a:latin typeface="Lato Black"/>
                <a:ea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ID" sz="2400" spc="5" dirty="0" err="1">
                <a:solidFill>
                  <a:schemeClr val="accent5"/>
                </a:solidFill>
                <a:latin typeface="Lato Black"/>
                <a:ea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ID" sz="2400" dirty="0" err="1">
                <a:solidFill>
                  <a:schemeClr val="accent5"/>
                </a:solidFill>
                <a:latin typeface="Lato Black"/>
                <a:ea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ID" sz="2400" spc="-45" dirty="0">
                <a:solidFill>
                  <a:schemeClr val="accent5"/>
                </a:solidFill>
                <a:latin typeface="Lato Black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solidFill>
                  <a:schemeClr val="accent5"/>
                </a:solidFill>
                <a:latin typeface="Lato Black"/>
                <a:ea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ID" sz="2400" spc="5" dirty="0" err="1">
                <a:solidFill>
                  <a:schemeClr val="accent5"/>
                </a:solidFill>
                <a:latin typeface="Lato Black"/>
                <a:ea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ID" sz="2400" spc="-20" dirty="0" err="1">
                <a:solidFill>
                  <a:schemeClr val="accent5"/>
                </a:solidFill>
                <a:latin typeface="Lato Black"/>
                <a:ea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ID" sz="2400" spc="5" dirty="0" err="1">
                <a:solidFill>
                  <a:schemeClr val="accent5"/>
                </a:solidFill>
                <a:latin typeface="Lato Black"/>
                <a:ea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ID" sz="2400" dirty="0" err="1">
                <a:solidFill>
                  <a:schemeClr val="accent5"/>
                </a:solidFill>
                <a:latin typeface="Lato Black"/>
                <a:ea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ID" sz="2400" spc="-40" dirty="0">
                <a:solidFill>
                  <a:schemeClr val="accent5"/>
                </a:solidFill>
                <a:latin typeface="Lato Black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solidFill>
                  <a:schemeClr val="accent5"/>
                </a:solidFill>
                <a:latin typeface="Lato Black"/>
                <a:ea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ID" sz="2400" spc="-15" dirty="0" err="1">
                <a:solidFill>
                  <a:schemeClr val="accent5"/>
                </a:solidFill>
                <a:latin typeface="Lato Black"/>
                <a:ea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ID" sz="2400" spc="5" dirty="0" err="1">
                <a:solidFill>
                  <a:schemeClr val="accent5"/>
                </a:solidFill>
                <a:latin typeface="Lato Black"/>
                <a:ea typeface="Times New Roman" panose="02020603050405020304" pitchFamily="18" charset="0"/>
                <a:cs typeface="Times New Roman" panose="02020603050405020304" pitchFamily="18" charset="0"/>
              </a:rPr>
              <a:t>caa</a:t>
            </a:r>
            <a:r>
              <a:rPr lang="en-ID" sz="2400" dirty="0" err="1">
                <a:solidFill>
                  <a:schemeClr val="accent5"/>
                </a:solidFill>
                <a:latin typeface="Lato Black"/>
                <a:ea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ID" sz="2400" spc="-60" dirty="0">
                <a:solidFill>
                  <a:schemeClr val="accent5"/>
                </a:solidFill>
                <a:latin typeface="Lato Black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400" spc="5" dirty="0" err="1">
                <a:solidFill>
                  <a:schemeClr val="accent5"/>
                </a:solidFill>
                <a:latin typeface="Lato Black"/>
                <a:ea typeface="Times New Roman" panose="02020603050405020304" pitchFamily="18" charset="0"/>
                <a:cs typeface="Times New Roman" panose="02020603050405020304" pitchFamily="18" charset="0"/>
              </a:rPr>
              <a:t>me</a:t>
            </a:r>
            <a:r>
              <a:rPr lang="en-ID" sz="2400" dirty="0" err="1">
                <a:solidFill>
                  <a:schemeClr val="accent5"/>
                </a:solidFill>
                <a:latin typeface="Lato Black"/>
                <a:ea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ID" sz="2400" spc="5" dirty="0" err="1">
                <a:solidFill>
                  <a:schemeClr val="accent5"/>
                </a:solidFill>
                <a:latin typeface="Lato Black"/>
                <a:ea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ID" sz="2400" dirty="0" err="1">
                <a:solidFill>
                  <a:schemeClr val="accent5"/>
                </a:solidFill>
                <a:latin typeface="Lato Black"/>
                <a:ea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ID" sz="2400" spc="-20" dirty="0" err="1">
                <a:solidFill>
                  <a:schemeClr val="accent5"/>
                </a:solidFill>
                <a:latin typeface="Lato Black"/>
                <a:ea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ID" sz="2400" dirty="0" err="1">
                <a:solidFill>
                  <a:schemeClr val="accent5"/>
                </a:solidFill>
                <a:latin typeface="Lato Black"/>
                <a:ea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ID" sz="2400" spc="5" dirty="0" err="1">
                <a:solidFill>
                  <a:schemeClr val="accent5"/>
                </a:solidFill>
                <a:latin typeface="Lato Black"/>
                <a:ea typeface="Times New Roman" panose="02020603050405020304" pitchFamily="18" charset="0"/>
                <a:cs typeface="Times New Roman" panose="02020603050405020304" pitchFamily="18" charset="0"/>
              </a:rPr>
              <a:t>at</a:t>
            </a:r>
            <a:endParaRPr lang="en-US" sz="2400" dirty="0">
              <a:solidFill>
                <a:schemeClr val="accent5"/>
              </a:solidFill>
              <a:latin typeface="Lato Black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51435" lvl="0" indent="-342900" algn="just">
              <a:lnSpc>
                <a:spcPct val="107000"/>
              </a:lnSpc>
              <a:spcBef>
                <a:spcPts val="50"/>
              </a:spcBef>
              <a:spcAft>
                <a:spcPts val="800"/>
              </a:spcAft>
              <a:buFont typeface="+mj-lt"/>
              <a:buAutoNum type="alphaLcPeriod"/>
            </a:pPr>
            <a:r>
              <a:rPr lang="en-ID" sz="2400" spc="-5" dirty="0" err="1">
                <a:solidFill>
                  <a:schemeClr val="accent5"/>
                </a:solidFill>
                <a:latin typeface="Lato Black"/>
                <a:ea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ID" sz="2400" spc="5" dirty="0" err="1">
                <a:solidFill>
                  <a:schemeClr val="accent5"/>
                </a:solidFill>
                <a:latin typeface="Lato Black"/>
                <a:ea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ID" sz="2400" dirty="0" err="1">
                <a:solidFill>
                  <a:schemeClr val="accent5"/>
                </a:solidFill>
                <a:latin typeface="Lato Black"/>
                <a:ea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ID" sz="2400" spc="5" dirty="0" err="1">
                <a:solidFill>
                  <a:schemeClr val="accent5"/>
                </a:solidFill>
                <a:latin typeface="Lato Black"/>
                <a:ea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ID" sz="2400" dirty="0" err="1">
                <a:solidFill>
                  <a:schemeClr val="accent5"/>
                </a:solidFill>
                <a:latin typeface="Lato Black"/>
                <a:ea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ID" sz="2400" spc="-20" dirty="0" err="1">
                <a:solidFill>
                  <a:schemeClr val="accent5"/>
                </a:solidFill>
                <a:latin typeface="Lato Black"/>
                <a:ea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ID" sz="2400" dirty="0" err="1">
                <a:solidFill>
                  <a:schemeClr val="accent5"/>
                </a:solidFill>
                <a:latin typeface="Lato Black"/>
                <a:ea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ID" sz="2400" spc="5" dirty="0" err="1">
                <a:solidFill>
                  <a:schemeClr val="accent5"/>
                </a:solidFill>
                <a:latin typeface="Lato Black"/>
                <a:ea typeface="Times New Roman" panose="02020603050405020304" pitchFamily="18" charset="0"/>
                <a:cs typeface="Times New Roman" panose="02020603050405020304" pitchFamily="18" charset="0"/>
              </a:rPr>
              <a:t>at</a:t>
            </a:r>
            <a:r>
              <a:rPr lang="en-ID" sz="2400" dirty="0" err="1">
                <a:solidFill>
                  <a:schemeClr val="accent5"/>
                </a:solidFill>
                <a:latin typeface="Lato Black"/>
                <a:ea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ID" sz="2400" spc="5" dirty="0" err="1">
                <a:solidFill>
                  <a:schemeClr val="accent5"/>
                </a:solidFill>
                <a:latin typeface="Lato Black"/>
                <a:ea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ID" sz="2400" dirty="0" err="1">
                <a:solidFill>
                  <a:schemeClr val="accent5"/>
                </a:solidFill>
                <a:latin typeface="Lato Black"/>
                <a:ea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ID" sz="2400" dirty="0">
                <a:solidFill>
                  <a:schemeClr val="accent5"/>
                </a:solidFill>
                <a:latin typeface="Lato Black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400" spc="5" dirty="0" err="1">
                <a:solidFill>
                  <a:schemeClr val="accent5"/>
                </a:solidFill>
                <a:latin typeface="Lato Black"/>
                <a:ea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ID" sz="2400" dirty="0" err="1">
                <a:solidFill>
                  <a:schemeClr val="accent5"/>
                </a:solidFill>
                <a:latin typeface="Lato Black"/>
                <a:ea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en-ID" sz="2400" spc="5" dirty="0" err="1">
                <a:solidFill>
                  <a:schemeClr val="accent5"/>
                </a:solidFill>
                <a:latin typeface="Lato Black"/>
                <a:ea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ID" sz="2400" dirty="0" err="1">
                <a:solidFill>
                  <a:schemeClr val="accent5"/>
                </a:solidFill>
                <a:latin typeface="Lato Black"/>
                <a:ea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en-ID" sz="2400" dirty="0">
                <a:solidFill>
                  <a:schemeClr val="accent5"/>
                </a:solidFill>
                <a:latin typeface="Lato Black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solidFill>
                  <a:schemeClr val="accent5"/>
                </a:solidFill>
                <a:latin typeface="Lato Black"/>
                <a:ea typeface="Times New Roman" panose="02020603050405020304" pitchFamily="18" charset="0"/>
                <a:cs typeface="Times New Roman" panose="02020603050405020304" pitchFamily="18" charset="0"/>
              </a:rPr>
              <a:t>ko</a:t>
            </a:r>
            <a:r>
              <a:rPr lang="en-ID" sz="2400" spc="5" dirty="0" err="1">
                <a:solidFill>
                  <a:schemeClr val="accent5"/>
                </a:solidFill>
                <a:latin typeface="Lato Black"/>
                <a:ea typeface="Times New Roman" panose="02020603050405020304" pitchFamily="18" charset="0"/>
                <a:cs typeface="Times New Roman" panose="02020603050405020304" pitchFamily="18" charset="0"/>
              </a:rPr>
              <a:t>le</a:t>
            </a:r>
            <a:r>
              <a:rPr lang="en-ID" sz="2400" dirty="0" err="1">
                <a:solidFill>
                  <a:schemeClr val="accent5"/>
                </a:solidFill>
                <a:latin typeface="Lato Black"/>
                <a:ea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ID" sz="2400" spc="-5" dirty="0" err="1">
                <a:solidFill>
                  <a:schemeClr val="accent5"/>
                </a:solidFill>
                <a:latin typeface="Lato Black"/>
                <a:ea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ID" sz="2400" dirty="0" err="1">
                <a:solidFill>
                  <a:schemeClr val="accent5"/>
                </a:solidFill>
                <a:latin typeface="Lato Black"/>
                <a:ea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ID" sz="2400" spc="5" dirty="0">
                <a:solidFill>
                  <a:schemeClr val="accent5"/>
                </a:solidFill>
                <a:latin typeface="Lato Black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400" spc="-5" dirty="0" err="1">
                <a:solidFill>
                  <a:schemeClr val="accent5"/>
                </a:solidFill>
                <a:latin typeface="Lato Black"/>
                <a:ea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ID" sz="2400" spc="5" dirty="0" err="1">
                <a:solidFill>
                  <a:schemeClr val="accent5"/>
                </a:solidFill>
                <a:latin typeface="Lato Black"/>
                <a:ea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ID" sz="2400" spc="-5" dirty="0" err="1">
                <a:solidFill>
                  <a:schemeClr val="accent5"/>
                </a:solidFill>
                <a:latin typeface="Lato Black"/>
                <a:ea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ID" sz="2400" dirty="0" err="1">
                <a:solidFill>
                  <a:schemeClr val="accent5"/>
                </a:solidFill>
                <a:latin typeface="Lato Black"/>
                <a:ea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en-ID" sz="2400" spc="5" dirty="0" err="1">
                <a:solidFill>
                  <a:schemeClr val="accent5"/>
                </a:solidFill>
                <a:latin typeface="Lato Black"/>
                <a:ea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ID" sz="2400" dirty="0" err="1">
                <a:solidFill>
                  <a:schemeClr val="accent5"/>
                </a:solidFill>
                <a:latin typeface="Lato Black"/>
                <a:ea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ID" sz="2400" spc="5" dirty="0">
                <a:solidFill>
                  <a:schemeClr val="accent5"/>
                </a:solidFill>
                <a:latin typeface="Lato Black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400" spc="-20" dirty="0" err="1">
                <a:solidFill>
                  <a:schemeClr val="accent5"/>
                </a:solidFill>
                <a:latin typeface="Lato Black"/>
                <a:ea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ID" sz="2400" spc="5" dirty="0" err="1">
                <a:solidFill>
                  <a:schemeClr val="accent5"/>
                </a:solidFill>
                <a:latin typeface="Lato Black"/>
                <a:ea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ID" sz="2400" dirty="0" err="1">
                <a:solidFill>
                  <a:schemeClr val="accent5"/>
                </a:solidFill>
                <a:latin typeface="Lato Black"/>
                <a:ea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ID" sz="2400" spc="-20" dirty="0" err="1">
                <a:solidFill>
                  <a:schemeClr val="accent5"/>
                </a:solidFill>
                <a:latin typeface="Lato Black"/>
                <a:ea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ID" sz="2400" spc="5" dirty="0" err="1">
                <a:solidFill>
                  <a:schemeClr val="accent5"/>
                </a:solidFill>
                <a:latin typeface="Lato Black"/>
                <a:ea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ID" sz="2400" dirty="0" err="1">
                <a:solidFill>
                  <a:schemeClr val="accent5"/>
                </a:solidFill>
                <a:latin typeface="Lato Black"/>
                <a:ea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ID" sz="2400" dirty="0">
                <a:solidFill>
                  <a:schemeClr val="accent5"/>
                </a:solidFill>
                <a:latin typeface="Lato Black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solidFill>
                  <a:schemeClr val="accent5"/>
                </a:solidFill>
                <a:latin typeface="Lato Black"/>
                <a:ea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ID" sz="2400" spc="5" dirty="0" err="1">
                <a:solidFill>
                  <a:schemeClr val="accent5"/>
                </a:solidFill>
                <a:latin typeface="Lato Black"/>
                <a:ea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ID" sz="2400" dirty="0" err="1">
                <a:solidFill>
                  <a:schemeClr val="accent5"/>
                </a:solidFill>
                <a:latin typeface="Lato Black"/>
                <a:ea typeface="Times New Roman" panose="02020603050405020304" pitchFamily="18" charset="0"/>
                <a:cs typeface="Times New Roman" panose="02020603050405020304" pitchFamily="18" charset="0"/>
              </a:rPr>
              <a:t>bu</a:t>
            </a:r>
            <a:r>
              <a:rPr lang="en-ID" sz="2400" spc="5" dirty="0" err="1">
                <a:solidFill>
                  <a:schemeClr val="accent5"/>
                </a:solidFill>
                <a:latin typeface="Lato Black"/>
                <a:ea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ID" sz="2400" dirty="0" err="1">
                <a:solidFill>
                  <a:schemeClr val="accent5"/>
                </a:solidFill>
                <a:latin typeface="Lato Black"/>
                <a:ea typeface="Times New Roman" panose="02020603050405020304" pitchFamily="18" charset="0"/>
                <a:cs typeface="Times New Roman" panose="02020603050405020304" pitchFamily="18" charset="0"/>
              </a:rPr>
              <a:t>uh</a:t>
            </a:r>
            <a:r>
              <a:rPr lang="en-ID" sz="2400" spc="5" dirty="0" err="1">
                <a:solidFill>
                  <a:schemeClr val="accent5"/>
                </a:solidFill>
                <a:latin typeface="Lato Black"/>
                <a:ea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ID" sz="2400" dirty="0" err="1">
                <a:solidFill>
                  <a:schemeClr val="accent5"/>
                </a:solidFill>
                <a:latin typeface="Lato Black"/>
                <a:ea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ID" sz="2400" dirty="0">
                <a:solidFill>
                  <a:schemeClr val="accent5"/>
                </a:solidFill>
                <a:latin typeface="Lato Black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400" spc="5" dirty="0" err="1">
                <a:solidFill>
                  <a:schemeClr val="accent5"/>
                </a:solidFill>
                <a:latin typeface="Lato Black"/>
                <a:ea typeface="Times New Roman" panose="02020603050405020304" pitchFamily="18" charset="0"/>
                <a:cs typeface="Times New Roman" panose="02020603050405020304" pitchFamily="18" charset="0"/>
              </a:rPr>
              <a:t>ma</a:t>
            </a:r>
            <a:r>
              <a:rPr lang="en-ID" sz="2400" spc="-5" dirty="0" err="1">
                <a:solidFill>
                  <a:schemeClr val="accent5"/>
                </a:solidFill>
                <a:latin typeface="Lato Black"/>
                <a:ea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ID" sz="2400" spc="-40" dirty="0" err="1">
                <a:solidFill>
                  <a:schemeClr val="accent5"/>
                </a:solidFill>
                <a:latin typeface="Lato Black"/>
                <a:ea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ID" sz="2400" spc="5" dirty="0" err="1">
                <a:solidFill>
                  <a:schemeClr val="accent5"/>
                </a:solidFill>
                <a:latin typeface="Lato Black"/>
                <a:ea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ID" sz="2400" dirty="0" err="1">
                <a:solidFill>
                  <a:schemeClr val="accent5"/>
                </a:solidFill>
                <a:latin typeface="Lato Black"/>
                <a:ea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ID" sz="2400" spc="5" dirty="0" err="1">
                <a:solidFill>
                  <a:schemeClr val="accent5"/>
                </a:solidFill>
                <a:latin typeface="Lato Black"/>
                <a:ea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ID" sz="2400" dirty="0" err="1">
                <a:solidFill>
                  <a:schemeClr val="accent5"/>
                </a:solidFill>
                <a:latin typeface="Lato Black"/>
                <a:ea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ID" sz="2400" spc="5" dirty="0" err="1">
                <a:solidFill>
                  <a:schemeClr val="accent5"/>
                </a:solidFill>
                <a:latin typeface="Lato Black"/>
                <a:ea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ID" sz="2400" dirty="0" err="1">
                <a:solidFill>
                  <a:schemeClr val="accent5"/>
                </a:solidFill>
                <a:latin typeface="Lato Black"/>
                <a:ea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ID" sz="2400" dirty="0">
                <a:solidFill>
                  <a:schemeClr val="accent5"/>
                </a:solidFill>
                <a:latin typeface="Lato Black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400" spc="25" dirty="0">
                <a:solidFill>
                  <a:schemeClr val="accent5"/>
                </a:solidFill>
                <a:latin typeface="Lato Black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solidFill>
                  <a:schemeClr val="accent5"/>
                </a:solidFill>
                <a:latin typeface="Lato Black"/>
                <a:ea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ID" sz="2400" spc="5" dirty="0" err="1">
                <a:solidFill>
                  <a:schemeClr val="accent5"/>
                </a:solidFill>
                <a:latin typeface="Lato Black"/>
                <a:ea typeface="Times New Roman" panose="02020603050405020304" pitchFamily="18" charset="0"/>
                <a:cs typeface="Times New Roman" panose="02020603050405020304" pitchFamily="18" charset="0"/>
              </a:rPr>
              <a:t>em</a:t>
            </a:r>
            <a:r>
              <a:rPr lang="en-ID" sz="2400" dirty="0" err="1">
                <a:solidFill>
                  <a:schemeClr val="accent5"/>
                </a:solidFill>
                <a:latin typeface="Lato Black"/>
                <a:ea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en-ID" sz="2400" spc="-5" dirty="0" err="1">
                <a:solidFill>
                  <a:schemeClr val="accent5"/>
                </a:solidFill>
                <a:latin typeface="Lato Black"/>
                <a:ea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ID" sz="2400" spc="5" dirty="0" err="1">
                <a:solidFill>
                  <a:schemeClr val="accent5"/>
                </a:solidFill>
                <a:latin typeface="Lato Black"/>
                <a:ea typeface="Times New Roman" panose="02020603050405020304" pitchFamily="18" charset="0"/>
                <a:cs typeface="Times New Roman" panose="02020603050405020304" pitchFamily="18" charset="0"/>
              </a:rPr>
              <a:t>ta</a:t>
            </a:r>
            <a:r>
              <a:rPr lang="en-ID" sz="2400" dirty="0" err="1">
                <a:solidFill>
                  <a:schemeClr val="accent5"/>
                </a:solidFill>
                <a:latin typeface="Lato Black"/>
                <a:ea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ID" sz="2400" spc="5" dirty="0" err="1">
                <a:solidFill>
                  <a:schemeClr val="accent5"/>
                </a:solidFill>
                <a:latin typeface="Lato Black"/>
                <a:ea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en-US" sz="2400" dirty="0">
              <a:solidFill>
                <a:schemeClr val="accent5"/>
              </a:solidFill>
              <a:latin typeface="Lato Black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70510" marR="51435" algn="just">
              <a:lnSpc>
                <a:spcPct val="107000"/>
              </a:lnSpc>
              <a:spcBef>
                <a:spcPts val="50"/>
              </a:spcBef>
              <a:spcAft>
                <a:spcPts val="800"/>
              </a:spcAft>
            </a:pPr>
            <a:r>
              <a:rPr lang="en-ID" sz="2400" i="1" dirty="0" err="1">
                <a:solidFill>
                  <a:schemeClr val="accent5"/>
                </a:solidFill>
                <a:latin typeface="Lato Black"/>
                <a:ea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ID" sz="2400" i="1" spc="-5" dirty="0" err="1">
                <a:solidFill>
                  <a:schemeClr val="accent5"/>
                </a:solidFill>
                <a:latin typeface="Lato Black"/>
                <a:ea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ID" sz="2400" i="1" spc="5" dirty="0" err="1">
                <a:solidFill>
                  <a:schemeClr val="accent5"/>
                </a:solidFill>
                <a:latin typeface="Lato Black"/>
                <a:ea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ID" sz="2400" i="1" spc="-20" dirty="0" err="1">
                <a:solidFill>
                  <a:schemeClr val="accent5"/>
                </a:solidFill>
                <a:latin typeface="Lato Black"/>
                <a:ea typeface="Times New Roman" panose="02020603050405020304" pitchFamily="18" charset="0"/>
                <a:cs typeface="Times New Roman" panose="02020603050405020304" pitchFamily="18" charset="0"/>
              </a:rPr>
              <a:t>li</a:t>
            </a:r>
            <a:r>
              <a:rPr lang="en-ID" sz="2400" i="1" dirty="0" err="1">
                <a:solidFill>
                  <a:schemeClr val="accent5"/>
                </a:solidFill>
                <a:latin typeface="Lato Black"/>
                <a:ea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ID" sz="2400" i="1" spc="-5" dirty="0" err="1">
                <a:solidFill>
                  <a:schemeClr val="accent5"/>
                </a:solidFill>
                <a:latin typeface="Lato Black"/>
                <a:ea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ID" sz="2400" i="1" dirty="0">
                <a:solidFill>
                  <a:schemeClr val="accent5"/>
                </a:solidFill>
                <a:latin typeface="Lato Black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ID" sz="2400" i="1" spc="120" dirty="0">
                <a:solidFill>
                  <a:schemeClr val="accent5"/>
                </a:solidFill>
                <a:latin typeface="Lato Black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400" i="1" spc="-10" dirty="0" err="1">
                <a:solidFill>
                  <a:schemeClr val="accent5"/>
                </a:solidFill>
                <a:latin typeface="Lato Black"/>
                <a:ea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ID" sz="2400" i="1" spc="-5" dirty="0" err="1">
                <a:solidFill>
                  <a:schemeClr val="accent5"/>
                </a:solidFill>
                <a:latin typeface="Lato Black"/>
                <a:ea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ID" sz="2400" i="1" dirty="0" err="1">
                <a:solidFill>
                  <a:schemeClr val="accent5"/>
                </a:solidFill>
                <a:latin typeface="Lato Black"/>
                <a:ea typeface="Times New Roman" panose="02020603050405020304" pitchFamily="18" charset="0"/>
                <a:cs typeface="Times New Roman" panose="02020603050405020304" pitchFamily="18" charset="0"/>
              </a:rPr>
              <a:t>mbinaan</a:t>
            </a:r>
            <a:r>
              <a:rPr lang="en-ID" sz="2400" i="1" spc="110" dirty="0">
                <a:solidFill>
                  <a:schemeClr val="accent5"/>
                </a:solidFill>
                <a:latin typeface="Lato Black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400" i="1" dirty="0" err="1">
                <a:solidFill>
                  <a:schemeClr val="accent5"/>
                </a:solidFill>
                <a:latin typeface="Lato Black"/>
                <a:ea typeface="Times New Roman" panose="02020603050405020304" pitchFamily="18" charset="0"/>
                <a:cs typeface="Times New Roman" panose="02020603050405020304" pitchFamily="18" charset="0"/>
              </a:rPr>
              <a:t>dan</a:t>
            </a:r>
            <a:r>
              <a:rPr lang="en-ID" sz="2400" i="1" spc="110" dirty="0">
                <a:solidFill>
                  <a:schemeClr val="accent5"/>
                </a:solidFill>
                <a:latin typeface="Lato Black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400" i="1" dirty="0" err="1">
                <a:solidFill>
                  <a:schemeClr val="accent5"/>
                </a:solidFill>
                <a:latin typeface="Lato Black"/>
                <a:ea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ID" sz="2400" i="1" spc="-5" dirty="0" err="1">
                <a:solidFill>
                  <a:schemeClr val="accent5"/>
                </a:solidFill>
                <a:latin typeface="Lato Black"/>
                <a:ea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ID" sz="2400" i="1" dirty="0" err="1">
                <a:solidFill>
                  <a:schemeClr val="accent5"/>
                </a:solidFill>
                <a:latin typeface="Lato Black"/>
                <a:ea typeface="Times New Roman" panose="02020603050405020304" pitchFamily="18" charset="0"/>
                <a:cs typeface="Times New Roman" panose="02020603050405020304" pitchFamily="18" charset="0"/>
              </a:rPr>
              <a:t>ng</a:t>
            </a:r>
            <a:r>
              <a:rPr lang="en-ID" sz="2400" i="1" spc="-5" dirty="0" err="1">
                <a:solidFill>
                  <a:schemeClr val="accent5"/>
                </a:solidFill>
                <a:latin typeface="Lato Black"/>
                <a:ea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ID" sz="2400" i="1" dirty="0" err="1">
                <a:solidFill>
                  <a:schemeClr val="accent5"/>
                </a:solidFill>
                <a:latin typeface="Lato Black"/>
                <a:ea typeface="Times New Roman" panose="02020603050405020304" pitchFamily="18" charset="0"/>
                <a:cs typeface="Times New Roman" panose="02020603050405020304" pitchFamily="18" charset="0"/>
              </a:rPr>
              <a:t>mbangan</a:t>
            </a:r>
            <a:r>
              <a:rPr lang="en-ID" sz="2400" i="1" dirty="0">
                <a:solidFill>
                  <a:schemeClr val="accent5"/>
                </a:solidFill>
                <a:latin typeface="Lato Black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400" i="1" spc="215" dirty="0">
                <a:solidFill>
                  <a:schemeClr val="accent5"/>
                </a:solidFill>
                <a:latin typeface="Lato Black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400" i="1" dirty="0" err="1">
                <a:solidFill>
                  <a:schemeClr val="accent5"/>
                </a:solidFill>
                <a:latin typeface="Lato Black"/>
                <a:ea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ID" sz="2400" i="1" spc="-5" dirty="0" err="1">
                <a:solidFill>
                  <a:schemeClr val="accent5"/>
                </a:solidFill>
                <a:latin typeface="Lato Black"/>
                <a:ea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ID" sz="2400" i="1" spc="-10" dirty="0" err="1">
                <a:solidFill>
                  <a:schemeClr val="accent5"/>
                </a:solidFill>
                <a:latin typeface="Lato Black"/>
                <a:ea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ID" sz="2400" i="1" dirty="0" err="1">
                <a:solidFill>
                  <a:schemeClr val="accent5"/>
                </a:solidFill>
                <a:latin typeface="Lato Black"/>
                <a:ea typeface="Times New Roman" panose="02020603050405020304" pitchFamily="18" charset="0"/>
                <a:cs typeface="Times New Roman" panose="02020603050405020304" pitchFamily="18" charset="0"/>
              </a:rPr>
              <a:t>pu</a:t>
            </a:r>
            <a:r>
              <a:rPr lang="en-ID" sz="2400" i="1" spc="-10" dirty="0" err="1">
                <a:solidFill>
                  <a:schemeClr val="accent5"/>
                </a:solidFill>
                <a:latin typeface="Lato Black"/>
                <a:ea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ID" sz="2400" i="1" dirty="0" err="1">
                <a:solidFill>
                  <a:schemeClr val="accent5"/>
                </a:solidFill>
                <a:latin typeface="Lato Black"/>
                <a:ea typeface="Times New Roman" panose="02020603050405020304" pitchFamily="18" charset="0"/>
                <a:cs typeface="Times New Roman" panose="02020603050405020304" pitchFamily="18" charset="0"/>
              </a:rPr>
              <a:t>takaa</a:t>
            </a:r>
            <a:r>
              <a:rPr lang="en-ID" sz="2400" i="1" spc="10" dirty="0" err="1">
                <a:solidFill>
                  <a:schemeClr val="accent5"/>
                </a:solidFill>
                <a:latin typeface="Lato Black"/>
                <a:ea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ID" sz="2400" i="1" dirty="0">
                <a:solidFill>
                  <a:schemeClr val="accent5"/>
                </a:solidFill>
                <a:latin typeface="Lato Black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ID" sz="2400" i="1" spc="120" dirty="0">
                <a:solidFill>
                  <a:schemeClr val="accent5"/>
                </a:solidFill>
                <a:latin typeface="Lato Black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400" i="1" spc="-15" dirty="0">
                <a:solidFill>
                  <a:schemeClr val="accent5"/>
                </a:solidFill>
                <a:latin typeface="Lato Black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ID" sz="2400" i="1" spc="5" dirty="0">
                <a:solidFill>
                  <a:schemeClr val="accent5"/>
                </a:solidFill>
                <a:latin typeface="Lato Black"/>
                <a:ea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ID" sz="2400" i="1" spc="-5" dirty="0">
                <a:solidFill>
                  <a:schemeClr val="accent5"/>
                </a:solidFill>
                <a:latin typeface="Lato Black"/>
                <a:ea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ID" sz="2400" i="1" spc="-20" dirty="0">
                <a:solidFill>
                  <a:schemeClr val="accent5"/>
                </a:solidFill>
                <a:latin typeface="Lato Black"/>
                <a:ea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ID" sz="2400" i="1" spc="15" dirty="0">
                <a:solidFill>
                  <a:schemeClr val="accent5"/>
                </a:solidFill>
                <a:latin typeface="Lato Black"/>
                <a:ea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ID" sz="2400" i="1" spc="-20" dirty="0">
                <a:solidFill>
                  <a:schemeClr val="accent5"/>
                </a:solidFill>
                <a:latin typeface="Lato Black"/>
                <a:ea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ID" sz="2400" i="1" dirty="0">
                <a:solidFill>
                  <a:schemeClr val="accent5"/>
                </a:solidFill>
                <a:latin typeface="Lato Black"/>
                <a:ea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ID" sz="2400" i="1" spc="15" dirty="0">
                <a:solidFill>
                  <a:schemeClr val="accent5"/>
                </a:solidFill>
                <a:latin typeface="Lato Black"/>
                <a:ea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ID" sz="2400" i="1" spc="-20" dirty="0">
                <a:solidFill>
                  <a:schemeClr val="accent5"/>
                </a:solidFill>
                <a:latin typeface="Lato Black"/>
                <a:ea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ID" sz="2400" i="1" dirty="0">
                <a:solidFill>
                  <a:schemeClr val="accent5"/>
                </a:solidFill>
                <a:latin typeface="Lato Black"/>
                <a:ea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ID" sz="2400" i="1" spc="110" dirty="0">
                <a:solidFill>
                  <a:schemeClr val="accent5"/>
                </a:solidFill>
                <a:latin typeface="Lato Black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400" i="1" dirty="0">
                <a:solidFill>
                  <a:schemeClr val="accent5"/>
                </a:solidFill>
                <a:latin typeface="Lato Black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ID" sz="2400" i="1" spc="220" dirty="0">
                <a:solidFill>
                  <a:schemeClr val="accent5"/>
                </a:solidFill>
                <a:latin typeface="Lato Black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400" i="1" spc="-20" dirty="0" err="1">
                <a:solidFill>
                  <a:schemeClr val="accent5"/>
                </a:solidFill>
                <a:latin typeface="Lato Black"/>
                <a:ea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ID" sz="2400" i="1" spc="20" dirty="0" err="1">
                <a:solidFill>
                  <a:schemeClr val="accent5"/>
                </a:solidFill>
                <a:latin typeface="Lato Black"/>
                <a:ea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ID" sz="2400" i="1" spc="-5" dirty="0" err="1">
                <a:solidFill>
                  <a:schemeClr val="accent5"/>
                </a:solidFill>
                <a:latin typeface="Lato Black"/>
                <a:ea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ID" sz="2400" i="1" dirty="0" err="1">
                <a:solidFill>
                  <a:schemeClr val="accent5"/>
                </a:solidFill>
                <a:latin typeface="Lato Black"/>
                <a:ea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ID" sz="2400" i="1" spc="95" dirty="0">
                <a:solidFill>
                  <a:schemeClr val="accent5"/>
                </a:solidFill>
                <a:latin typeface="Lato Black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400" i="1" spc="5" dirty="0" err="1">
                <a:solidFill>
                  <a:schemeClr val="accent5"/>
                </a:solidFill>
                <a:latin typeface="Lato Black"/>
                <a:ea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ID" sz="2400" i="1" spc="-40" dirty="0" err="1">
                <a:solidFill>
                  <a:schemeClr val="accent5"/>
                </a:solidFill>
                <a:latin typeface="Lato Black"/>
                <a:ea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ID" sz="2400" i="1" dirty="0" err="1">
                <a:solidFill>
                  <a:schemeClr val="accent5"/>
                </a:solidFill>
                <a:latin typeface="Lato Black"/>
                <a:ea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ID" sz="2400" i="1" spc="25" dirty="0" err="1">
                <a:solidFill>
                  <a:schemeClr val="accent5"/>
                </a:solidFill>
                <a:latin typeface="Lato Black"/>
                <a:ea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ID" sz="2400" i="1" spc="-40" dirty="0" err="1">
                <a:solidFill>
                  <a:schemeClr val="accent5"/>
                </a:solidFill>
                <a:latin typeface="Lato Black"/>
                <a:ea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ID" sz="2400" i="1" dirty="0">
                <a:solidFill>
                  <a:schemeClr val="accent5"/>
                </a:solidFill>
                <a:latin typeface="Lato Black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ID" sz="2400" i="1" spc="120" dirty="0">
                <a:solidFill>
                  <a:schemeClr val="accent5"/>
                </a:solidFill>
                <a:latin typeface="Lato Black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400" i="1" dirty="0">
                <a:solidFill>
                  <a:schemeClr val="accent5"/>
                </a:solidFill>
                <a:latin typeface="Lato Black"/>
                <a:ea typeface="Times New Roman" panose="02020603050405020304" pitchFamily="18" charset="0"/>
                <a:cs typeface="Times New Roman" panose="02020603050405020304" pitchFamily="18" charset="0"/>
              </a:rPr>
              <a:t>2013</a:t>
            </a:r>
            <a:r>
              <a:rPr lang="en-ID" sz="2400" i="1" spc="-15" dirty="0">
                <a:solidFill>
                  <a:schemeClr val="accent5"/>
                </a:solidFill>
                <a:latin typeface="Lato Black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2400" dirty="0">
              <a:solidFill>
                <a:schemeClr val="accent5"/>
              </a:solidFill>
              <a:latin typeface="Lato Black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48995" marR="51435" algn="just">
              <a:lnSpc>
                <a:spcPct val="107000"/>
              </a:lnSpc>
              <a:spcBef>
                <a:spcPts val="50"/>
              </a:spcBef>
              <a:spcAft>
                <a:spcPts val="800"/>
              </a:spcAft>
            </a:pPr>
            <a:r>
              <a:rPr lang="en-ID" sz="2800" dirty="0">
                <a:latin typeface="Lato Black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2800" dirty="0">
              <a:effectLst/>
              <a:latin typeface="Lato Black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Picture Placeholder 14">
            <a:extLst>
              <a:ext uri="{FF2B5EF4-FFF2-40B4-BE49-F238E27FC236}">
                <a16:creationId xmlns:a16="http://schemas.microsoft.com/office/drawing/2014/main" id="{A9A1045B-48E0-4DAE-86B3-014C31A4D8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59" r="575"/>
          <a:stretch/>
        </p:blipFill>
        <p:spPr>
          <a:xfrm flipH="1">
            <a:off x="8172800" y="2599541"/>
            <a:ext cx="4019200" cy="4258459"/>
          </a:xfrm>
          <a:custGeom>
            <a:avLst/>
            <a:gdLst>
              <a:gd name="connsiteX0" fmla="*/ 0 w 6096001"/>
              <a:gd name="connsiteY0" fmla="*/ 0 h 7140661"/>
              <a:gd name="connsiteX1" fmla="*/ 110692 w 6096001"/>
              <a:gd name="connsiteY1" fmla="*/ 0 h 7140661"/>
              <a:gd name="connsiteX2" fmla="*/ 187777 w 6096001"/>
              <a:gd name="connsiteY2" fmla="*/ 16321 h 7140661"/>
              <a:gd name="connsiteX3" fmla="*/ 1392254 w 6096001"/>
              <a:gd name="connsiteY3" fmla="*/ 795278 h 7140661"/>
              <a:gd name="connsiteX4" fmla="*/ 2232374 w 6096001"/>
              <a:gd name="connsiteY4" fmla="*/ 2446883 h 7140661"/>
              <a:gd name="connsiteX5" fmla="*/ 4518885 w 6096001"/>
              <a:gd name="connsiteY5" fmla="*/ 2220331 h 7140661"/>
              <a:gd name="connsiteX6" fmla="*/ 5228875 w 6096001"/>
              <a:gd name="connsiteY6" fmla="*/ 5267251 h 7140661"/>
              <a:gd name="connsiteX7" fmla="*/ 5882521 w 6096001"/>
              <a:gd name="connsiteY7" fmla="*/ 5811148 h 7140661"/>
              <a:gd name="connsiteX8" fmla="*/ 6095816 w 6096001"/>
              <a:gd name="connsiteY8" fmla="*/ 7140661 h 7140661"/>
              <a:gd name="connsiteX9" fmla="*/ 0 w 6096001"/>
              <a:gd name="connsiteY9" fmla="*/ 7140661 h 71406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096001" h="7140661">
                <a:moveTo>
                  <a:pt x="0" y="0"/>
                </a:moveTo>
                <a:lnTo>
                  <a:pt x="110692" y="0"/>
                </a:lnTo>
                <a:lnTo>
                  <a:pt x="187777" y="16321"/>
                </a:lnTo>
                <a:cubicBezTo>
                  <a:pt x="529745" y="93057"/>
                  <a:pt x="1233523" y="307500"/>
                  <a:pt x="1392254" y="795278"/>
                </a:cubicBezTo>
                <a:cubicBezTo>
                  <a:pt x="1630839" y="1528444"/>
                  <a:pt x="1711270" y="2209373"/>
                  <a:pt x="2232374" y="2446883"/>
                </a:cubicBezTo>
                <a:cubicBezTo>
                  <a:pt x="2753478" y="2684393"/>
                  <a:pt x="4019468" y="1750269"/>
                  <a:pt x="4518885" y="2220331"/>
                </a:cubicBezTo>
                <a:cubicBezTo>
                  <a:pt x="5018302" y="2690394"/>
                  <a:pt x="5001603" y="4668783"/>
                  <a:pt x="5228875" y="5267251"/>
                </a:cubicBezTo>
                <a:cubicBezTo>
                  <a:pt x="5456147" y="5865719"/>
                  <a:pt x="5689036" y="5468354"/>
                  <a:pt x="5882521" y="5811148"/>
                </a:cubicBezTo>
                <a:cubicBezTo>
                  <a:pt x="6110330" y="6214773"/>
                  <a:pt x="6095816" y="7140661"/>
                  <a:pt x="6095816" y="7140661"/>
                </a:cubicBezTo>
                <a:lnTo>
                  <a:pt x="0" y="7140661"/>
                </a:ln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</p:pic>
    </p:spTree>
    <p:extLst>
      <p:ext uri="{BB962C8B-B14F-4D97-AF65-F5344CB8AC3E}">
        <p14:creationId xmlns:p14="http://schemas.microsoft.com/office/powerpoint/2010/main" val="3217371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759655" y="1463040"/>
            <a:ext cx="10719582" cy="35157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47625" algn="just">
              <a:lnSpc>
                <a:spcPct val="107000"/>
              </a:lnSpc>
              <a:spcBef>
                <a:spcPts val="55"/>
              </a:spcBef>
              <a:spcAft>
                <a:spcPts val="800"/>
              </a:spcAft>
            </a:pPr>
            <a:r>
              <a:rPr lang="en-ID" sz="2800" dirty="0" err="1">
                <a:latin typeface="Lato Black"/>
                <a:ea typeface="Calibri" panose="020F0502020204030204" pitchFamily="34" charset="0"/>
                <a:cs typeface="Times New Roman" panose="02020603050405020304" pitchFamily="18" charset="0"/>
              </a:rPr>
              <a:t>Pengembangan</a:t>
            </a:r>
            <a:r>
              <a:rPr lang="en-ID" sz="2800" dirty="0">
                <a:latin typeface="Lato Black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800" dirty="0" err="1">
                <a:latin typeface="Lato Black"/>
                <a:ea typeface="Calibri" panose="020F0502020204030204" pitchFamily="34" charset="0"/>
                <a:cs typeface="Times New Roman" panose="02020603050405020304" pitchFamily="18" charset="0"/>
              </a:rPr>
              <a:t>koleksi</a:t>
            </a:r>
            <a:r>
              <a:rPr lang="en-ID" sz="2800" dirty="0">
                <a:latin typeface="Lato Black"/>
                <a:ea typeface="Calibri" panose="020F0502020204030204" pitchFamily="34" charset="0"/>
                <a:cs typeface="Times New Roman" panose="02020603050405020304" pitchFamily="18" charset="0"/>
              </a:rPr>
              <a:t> Dinas </a:t>
            </a:r>
            <a:r>
              <a:rPr lang="en-ID" sz="2800" dirty="0" err="1">
                <a:latin typeface="Lato Black"/>
                <a:ea typeface="Calibri" panose="020F0502020204030204" pitchFamily="34" charset="0"/>
                <a:cs typeface="Times New Roman" panose="02020603050405020304" pitchFamily="18" charset="0"/>
              </a:rPr>
              <a:t>Kearsipan</a:t>
            </a:r>
            <a:r>
              <a:rPr lang="en-ID" sz="2800" dirty="0">
                <a:latin typeface="Lato Black"/>
                <a:ea typeface="Calibri" panose="020F0502020204030204" pitchFamily="34" charset="0"/>
                <a:cs typeface="Times New Roman" panose="02020603050405020304" pitchFamily="18" charset="0"/>
              </a:rPr>
              <a:t> dan </a:t>
            </a:r>
            <a:r>
              <a:rPr lang="en-ID" sz="2800" dirty="0" err="1">
                <a:latin typeface="Lato Black"/>
                <a:ea typeface="Calibri" panose="020F0502020204030204" pitchFamily="34" charset="0"/>
                <a:cs typeface="Times New Roman" panose="02020603050405020304" pitchFamily="18" charset="0"/>
              </a:rPr>
              <a:t>Perpustakaan</a:t>
            </a:r>
            <a:r>
              <a:rPr lang="en-ID" sz="2800" dirty="0">
                <a:latin typeface="Lato Black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800" dirty="0" err="1">
                <a:latin typeface="Lato Black"/>
                <a:ea typeface="Calibri" panose="020F0502020204030204" pitchFamily="34" charset="0"/>
                <a:cs typeface="Times New Roman" panose="02020603050405020304" pitchFamily="18" charset="0"/>
              </a:rPr>
              <a:t>Provinsi</a:t>
            </a:r>
            <a:r>
              <a:rPr lang="en-ID" sz="2800" dirty="0">
                <a:latin typeface="Lato Black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800" dirty="0" err="1">
                <a:latin typeface="Lato Black"/>
                <a:ea typeface="Calibri" panose="020F0502020204030204" pitchFamily="34" charset="0"/>
                <a:cs typeface="Times New Roman" panose="02020603050405020304" pitchFamily="18" charset="0"/>
              </a:rPr>
              <a:t>Jawa</a:t>
            </a:r>
            <a:r>
              <a:rPr lang="en-ID" sz="2800" dirty="0">
                <a:latin typeface="Lato Black"/>
                <a:ea typeface="Calibri" panose="020F0502020204030204" pitchFamily="34" charset="0"/>
                <a:cs typeface="Times New Roman" panose="02020603050405020304" pitchFamily="18" charset="0"/>
              </a:rPr>
              <a:t> Tengah </a:t>
            </a:r>
            <a:r>
              <a:rPr lang="en-ID" sz="2800" dirty="0" err="1">
                <a:latin typeface="Lato Black"/>
                <a:ea typeface="Calibri" panose="020F0502020204030204" pitchFamily="34" charset="0"/>
                <a:cs typeface="Times New Roman" panose="02020603050405020304" pitchFamily="18" charset="0"/>
              </a:rPr>
              <a:t>adalah</a:t>
            </a:r>
            <a:r>
              <a:rPr lang="en-ID" sz="2800" dirty="0">
                <a:latin typeface="Lato Black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800" dirty="0" err="1">
                <a:latin typeface="Lato Black"/>
                <a:ea typeface="Calibri" panose="020F0502020204030204" pitchFamily="34" charset="0"/>
                <a:cs typeface="Times New Roman" panose="02020603050405020304" pitchFamily="18" charset="0"/>
              </a:rPr>
              <a:t>untuk</a:t>
            </a:r>
            <a:r>
              <a:rPr lang="en-ID" sz="2800" dirty="0">
                <a:latin typeface="Lato Black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800" dirty="0" err="1">
                <a:latin typeface="Lato Black"/>
                <a:ea typeface="Calibri" panose="020F0502020204030204" pitchFamily="34" charset="0"/>
                <a:cs typeface="Times New Roman" panose="02020603050405020304" pitchFamily="18" charset="0"/>
              </a:rPr>
              <a:t>mewujudkan</a:t>
            </a:r>
            <a:r>
              <a:rPr lang="en-ID" sz="2800" dirty="0">
                <a:latin typeface="Lato Black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800" dirty="0" err="1">
                <a:latin typeface="Lato Black"/>
                <a:ea typeface="Calibri" panose="020F0502020204030204" pitchFamily="34" charset="0"/>
                <a:cs typeface="Times New Roman" panose="02020603050405020304" pitchFamily="18" charset="0"/>
              </a:rPr>
              <a:t>koleksi</a:t>
            </a:r>
            <a:r>
              <a:rPr lang="en-ID" sz="2800" dirty="0">
                <a:latin typeface="Lato Black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800" dirty="0" err="1">
                <a:latin typeface="Lato Black"/>
                <a:ea typeface="Calibri" panose="020F0502020204030204" pitchFamily="34" charset="0"/>
                <a:cs typeface="Times New Roman" panose="02020603050405020304" pitchFamily="18" charset="0"/>
              </a:rPr>
              <a:t>perpustakaan</a:t>
            </a:r>
            <a:r>
              <a:rPr lang="en-ID" sz="2800" dirty="0">
                <a:latin typeface="Lato Black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800" dirty="0" err="1">
                <a:latin typeface="Lato Black"/>
                <a:ea typeface="Calibri" panose="020F0502020204030204" pitchFamily="34" charset="0"/>
                <a:cs typeface="Times New Roman" panose="02020603050405020304" pitchFamily="18" charset="0"/>
              </a:rPr>
              <a:t>provinsi</a:t>
            </a:r>
            <a:r>
              <a:rPr lang="en-ID" sz="2800" dirty="0">
                <a:latin typeface="Lato Black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ID" sz="2800" dirty="0" err="1">
                <a:latin typeface="Lato Black"/>
                <a:ea typeface="Calibri" panose="020F0502020204030204" pitchFamily="34" charset="0"/>
                <a:cs typeface="Times New Roman" panose="02020603050405020304" pitchFamily="18" charset="0"/>
              </a:rPr>
              <a:t>lengkap</a:t>
            </a:r>
            <a:r>
              <a:rPr lang="en-ID" sz="2800" dirty="0">
                <a:latin typeface="Lato Black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ID" sz="2800" dirty="0" err="1">
                <a:latin typeface="Lato Black"/>
                <a:ea typeface="Calibri" panose="020F0502020204030204" pitchFamily="34" charset="0"/>
                <a:cs typeface="Times New Roman" panose="02020603050405020304" pitchFamily="18" charset="0"/>
              </a:rPr>
              <a:t>mutakhir</a:t>
            </a:r>
            <a:r>
              <a:rPr lang="en-ID" sz="2800" dirty="0">
                <a:latin typeface="Lato Black"/>
                <a:ea typeface="Calibri" panose="020F0502020204030204" pitchFamily="34" charset="0"/>
                <a:cs typeface="Times New Roman" panose="02020603050405020304" pitchFamily="18" charset="0"/>
              </a:rPr>
              <a:t>, dan </a:t>
            </a:r>
            <a:r>
              <a:rPr lang="en-ID" sz="2800" dirty="0" err="1">
                <a:latin typeface="Lato Black"/>
                <a:ea typeface="Calibri" panose="020F0502020204030204" pitchFamily="34" charset="0"/>
                <a:cs typeface="Times New Roman" panose="02020603050405020304" pitchFamily="18" charset="0"/>
              </a:rPr>
              <a:t>berkualitas</a:t>
            </a:r>
            <a:r>
              <a:rPr lang="en-ID" sz="2800" dirty="0">
                <a:latin typeface="Lato Black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800" dirty="0" err="1">
                <a:latin typeface="Lato Black"/>
                <a:ea typeface="Calibri" panose="020F0502020204030204" pitchFamily="34" charset="0"/>
                <a:cs typeface="Times New Roman" panose="02020603050405020304" pitchFamily="18" charset="0"/>
              </a:rPr>
              <a:t>sesuai</a:t>
            </a:r>
            <a:r>
              <a:rPr lang="en-ID" sz="2800" dirty="0">
                <a:latin typeface="Lato Black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800" dirty="0" err="1">
                <a:latin typeface="Lato Black"/>
                <a:ea typeface="Calibri" panose="020F0502020204030204" pitchFamily="34" charset="0"/>
                <a:cs typeface="Times New Roman" panose="02020603050405020304" pitchFamily="18" charset="0"/>
              </a:rPr>
              <a:t>dengan</a:t>
            </a:r>
            <a:r>
              <a:rPr lang="en-ID" sz="2800" dirty="0">
                <a:latin typeface="Lato Black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800" dirty="0" err="1">
                <a:latin typeface="Lato Black"/>
                <a:ea typeface="Calibri" panose="020F0502020204030204" pitchFamily="34" charset="0"/>
                <a:cs typeface="Times New Roman" panose="02020603050405020304" pitchFamily="18" charset="0"/>
              </a:rPr>
              <a:t>visi</a:t>
            </a:r>
            <a:r>
              <a:rPr lang="en-ID" sz="2800" dirty="0">
                <a:latin typeface="Lato Black"/>
                <a:ea typeface="Calibri" panose="020F0502020204030204" pitchFamily="34" charset="0"/>
                <a:cs typeface="Times New Roman" panose="02020603050405020304" pitchFamily="18" charset="0"/>
              </a:rPr>
              <a:t> dan </a:t>
            </a:r>
            <a:r>
              <a:rPr lang="en-ID" sz="2800" dirty="0" err="1">
                <a:latin typeface="Lato Black"/>
                <a:ea typeface="Calibri" panose="020F0502020204030204" pitchFamily="34" charset="0"/>
                <a:cs typeface="Times New Roman" panose="02020603050405020304" pitchFamily="18" charset="0"/>
              </a:rPr>
              <a:t>misi</a:t>
            </a:r>
            <a:r>
              <a:rPr lang="en-ID" sz="2800" dirty="0">
                <a:latin typeface="Lato Black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ID" sz="2800" dirty="0" err="1">
                <a:latin typeface="Lato Black"/>
                <a:ea typeface="Calibri" panose="020F0502020204030204" pitchFamily="34" charset="0"/>
                <a:cs typeface="Times New Roman" panose="02020603050405020304" pitchFamily="18" charset="0"/>
              </a:rPr>
              <a:t>telah</a:t>
            </a:r>
            <a:r>
              <a:rPr lang="en-ID" sz="2800" dirty="0">
                <a:latin typeface="Lato Black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800" dirty="0" err="1">
                <a:latin typeface="Lato Black"/>
                <a:ea typeface="Calibri" panose="020F0502020204030204" pitchFamily="34" charset="0"/>
                <a:cs typeface="Times New Roman" panose="02020603050405020304" pitchFamily="18" charset="0"/>
              </a:rPr>
              <a:t>ditetapkan</a:t>
            </a:r>
            <a:r>
              <a:rPr lang="en-ID" sz="2800" dirty="0">
                <a:latin typeface="Lato Black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800" dirty="0" err="1">
                <a:latin typeface="Lato Black"/>
                <a:ea typeface="Calibri" panose="020F0502020204030204" pitchFamily="34" charset="0"/>
                <a:cs typeface="Times New Roman" panose="02020603050405020304" pitchFamily="18" charset="0"/>
              </a:rPr>
              <a:t>guna</a:t>
            </a:r>
            <a:r>
              <a:rPr lang="en-ID" sz="2800" dirty="0">
                <a:latin typeface="Lato Black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800" dirty="0" err="1">
                <a:latin typeface="Lato Black"/>
                <a:ea typeface="Calibri" panose="020F0502020204030204" pitchFamily="34" charset="0"/>
                <a:cs typeface="Times New Roman" panose="02020603050405020304" pitchFamily="18" charset="0"/>
              </a:rPr>
              <a:t>memenuhi</a:t>
            </a:r>
            <a:r>
              <a:rPr lang="en-ID" sz="2800" dirty="0">
                <a:latin typeface="Lato Black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800" dirty="0" err="1">
                <a:latin typeface="Lato Black"/>
                <a:ea typeface="Calibri" panose="020F0502020204030204" pitchFamily="34" charset="0"/>
                <a:cs typeface="Times New Roman" panose="02020603050405020304" pitchFamily="18" charset="0"/>
              </a:rPr>
              <a:t>kebutuhan</a:t>
            </a:r>
            <a:r>
              <a:rPr lang="en-ID" sz="2800" dirty="0">
                <a:latin typeface="Lato Black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800" dirty="0" err="1">
                <a:latin typeface="Lato Black"/>
                <a:ea typeface="Calibri" panose="020F0502020204030204" pitchFamily="34" charset="0"/>
                <a:cs typeface="Times New Roman" panose="02020603050405020304" pitchFamily="18" charset="0"/>
              </a:rPr>
              <a:t>pemustaka</a:t>
            </a:r>
            <a:r>
              <a:rPr lang="en-ID" sz="2800" dirty="0">
                <a:latin typeface="Lato Black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sz="2800" dirty="0">
              <a:latin typeface="Lato Black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spcBef>
                <a:spcPts val="1200"/>
              </a:spcBef>
              <a:spcAft>
                <a:spcPts val="1200"/>
              </a:spcAft>
            </a:pPr>
            <a:r>
              <a:rPr lang="en-ID" sz="2800" i="1" dirty="0">
                <a:latin typeface="Lato Black"/>
                <a:cs typeface="Times New Roman" panose="02020603050405020304" pitchFamily="18" charset="0"/>
              </a:rPr>
              <a:t>(</a:t>
            </a:r>
            <a:r>
              <a:rPr lang="en-ID" sz="2800" i="1" dirty="0" err="1">
                <a:latin typeface="Lato Black"/>
                <a:cs typeface="Times New Roman" panose="02020603050405020304" pitchFamily="18" charset="0"/>
              </a:rPr>
              <a:t>Kebijakan</a:t>
            </a:r>
            <a:r>
              <a:rPr lang="en-ID" sz="2800" i="1" dirty="0">
                <a:latin typeface="Lato Black"/>
                <a:cs typeface="Times New Roman" panose="02020603050405020304" pitchFamily="18" charset="0"/>
              </a:rPr>
              <a:t> </a:t>
            </a:r>
            <a:r>
              <a:rPr lang="en-ID" sz="2800" i="1" dirty="0" err="1">
                <a:latin typeface="Lato Black"/>
                <a:cs typeface="Times New Roman" panose="02020603050405020304" pitchFamily="18" charset="0"/>
              </a:rPr>
              <a:t>Pengembangan</a:t>
            </a:r>
            <a:r>
              <a:rPr lang="en-ID" sz="2800" i="1" dirty="0">
                <a:latin typeface="Lato Black"/>
                <a:cs typeface="Times New Roman" panose="02020603050405020304" pitchFamily="18" charset="0"/>
              </a:rPr>
              <a:t> </a:t>
            </a:r>
            <a:r>
              <a:rPr lang="en-ID" sz="2800" i="1" dirty="0" err="1">
                <a:latin typeface="Lato Black"/>
                <a:cs typeface="Times New Roman" panose="02020603050405020304" pitchFamily="18" charset="0"/>
              </a:rPr>
              <a:t>Koleksi</a:t>
            </a:r>
            <a:r>
              <a:rPr lang="en-ID" sz="2800" i="1" dirty="0">
                <a:latin typeface="Lato Black"/>
                <a:cs typeface="Times New Roman" panose="02020603050405020304" pitchFamily="18" charset="0"/>
              </a:rPr>
              <a:t> </a:t>
            </a:r>
            <a:r>
              <a:rPr lang="en-ID" sz="2800" i="1" dirty="0" err="1">
                <a:latin typeface="Lato Black"/>
                <a:cs typeface="Times New Roman" panose="02020603050405020304" pitchFamily="18" charset="0"/>
              </a:rPr>
              <a:t>Perpustakaan</a:t>
            </a:r>
            <a:r>
              <a:rPr lang="en-ID" sz="2800" i="1" dirty="0">
                <a:latin typeface="Lato Black"/>
                <a:cs typeface="Times New Roman" panose="02020603050405020304" pitchFamily="18" charset="0"/>
              </a:rPr>
              <a:t> </a:t>
            </a:r>
            <a:r>
              <a:rPr lang="en-ID" sz="2800" i="1" dirty="0" err="1">
                <a:latin typeface="Lato Black"/>
                <a:cs typeface="Times New Roman" panose="02020603050405020304" pitchFamily="18" charset="0"/>
              </a:rPr>
              <a:t>Dinas</a:t>
            </a:r>
            <a:r>
              <a:rPr lang="en-ID" sz="2800" i="1" dirty="0">
                <a:latin typeface="Lato Black"/>
                <a:cs typeface="Times New Roman" panose="02020603050405020304" pitchFamily="18" charset="0"/>
              </a:rPr>
              <a:t> </a:t>
            </a:r>
            <a:r>
              <a:rPr lang="en-ID" sz="2800" i="1" dirty="0" err="1">
                <a:latin typeface="Lato Black"/>
                <a:cs typeface="Times New Roman" panose="02020603050405020304" pitchFamily="18" charset="0"/>
              </a:rPr>
              <a:t>Kearsipan</a:t>
            </a:r>
            <a:r>
              <a:rPr lang="en-ID" sz="2800" i="1" dirty="0">
                <a:latin typeface="Lato Black"/>
                <a:cs typeface="Times New Roman" panose="02020603050405020304" pitchFamily="18" charset="0"/>
              </a:rPr>
              <a:t> Dan </a:t>
            </a:r>
            <a:r>
              <a:rPr lang="en-ID" sz="2800" i="1" dirty="0" err="1">
                <a:latin typeface="Lato Black"/>
                <a:cs typeface="Times New Roman" panose="02020603050405020304" pitchFamily="18" charset="0"/>
              </a:rPr>
              <a:t>Perpustakaan</a:t>
            </a:r>
            <a:r>
              <a:rPr lang="en-ID" sz="2800" i="1" dirty="0">
                <a:latin typeface="Lato Black"/>
                <a:cs typeface="Times New Roman" panose="02020603050405020304" pitchFamily="18" charset="0"/>
              </a:rPr>
              <a:t> </a:t>
            </a:r>
            <a:r>
              <a:rPr lang="en-ID" sz="2800" i="1" dirty="0" err="1">
                <a:latin typeface="Lato Black"/>
                <a:cs typeface="Times New Roman" panose="02020603050405020304" pitchFamily="18" charset="0"/>
              </a:rPr>
              <a:t>Provinsi</a:t>
            </a:r>
            <a:r>
              <a:rPr lang="en-ID" sz="2800" i="1" dirty="0">
                <a:latin typeface="Lato Black"/>
                <a:cs typeface="Times New Roman" panose="02020603050405020304" pitchFamily="18" charset="0"/>
              </a:rPr>
              <a:t> </a:t>
            </a:r>
            <a:r>
              <a:rPr lang="en-ID" sz="2800" i="1" dirty="0" err="1">
                <a:latin typeface="Lato Black"/>
                <a:cs typeface="Times New Roman" panose="02020603050405020304" pitchFamily="18" charset="0"/>
              </a:rPr>
              <a:t>Jawa</a:t>
            </a:r>
            <a:r>
              <a:rPr lang="en-ID" sz="2800" i="1" dirty="0">
                <a:latin typeface="Lato Black"/>
                <a:cs typeface="Times New Roman" panose="02020603050405020304" pitchFamily="18" charset="0"/>
              </a:rPr>
              <a:t> Tengah)</a:t>
            </a:r>
            <a:endParaRPr lang="en-US" sz="2800" dirty="0">
              <a:effectLst/>
              <a:latin typeface="Lato Black"/>
            </a:endParaRPr>
          </a:p>
        </p:txBody>
      </p:sp>
    </p:spTree>
    <p:extLst>
      <p:ext uri="{BB962C8B-B14F-4D97-AF65-F5344CB8AC3E}">
        <p14:creationId xmlns:p14="http://schemas.microsoft.com/office/powerpoint/2010/main" val="1480206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: Shape 39">
            <a:extLst>
              <a:ext uri="{FF2B5EF4-FFF2-40B4-BE49-F238E27FC236}">
                <a16:creationId xmlns:a16="http://schemas.microsoft.com/office/drawing/2014/main" id="{A413650C-62D5-4657-8517-B9CC3974F5A6}"/>
              </a:ext>
            </a:extLst>
          </p:cNvPr>
          <p:cNvSpPr/>
          <p:nvPr/>
        </p:nvSpPr>
        <p:spPr>
          <a:xfrm>
            <a:off x="9438714" y="2325930"/>
            <a:ext cx="1918575" cy="2161665"/>
          </a:xfrm>
          <a:custGeom>
            <a:avLst/>
            <a:gdLst>
              <a:gd name="connsiteX0" fmla="*/ 1858899 w 3805867"/>
              <a:gd name="connsiteY0" fmla="*/ 1711 h 3807256"/>
              <a:gd name="connsiteX1" fmla="*/ 1792224 w 3805867"/>
              <a:gd name="connsiteY1" fmla="*/ 15970 h 3807256"/>
              <a:gd name="connsiteX2" fmla="*/ 1784604 w 3805867"/>
              <a:gd name="connsiteY2" fmla="*/ 18951 h 3807256"/>
              <a:gd name="connsiteX3" fmla="*/ 1733588 w 3805867"/>
              <a:gd name="connsiteY3" fmla="*/ 45583 h 3807256"/>
              <a:gd name="connsiteX4" fmla="*/ 1717891 w 3805867"/>
              <a:gd name="connsiteY4" fmla="*/ 55165 h 3807256"/>
              <a:gd name="connsiteX5" fmla="*/ 1708728 w 3805867"/>
              <a:gd name="connsiteY5" fmla="*/ 60575 h 3807256"/>
              <a:gd name="connsiteX6" fmla="*/ 62484 w 3805867"/>
              <a:gd name="connsiteY6" fmla="*/ 1707200 h 3807256"/>
              <a:gd name="connsiteX7" fmla="*/ 19107 w 3805867"/>
              <a:gd name="connsiteY7" fmla="*/ 1789429 h 3807256"/>
              <a:gd name="connsiteX8" fmla="*/ 17297 w 3805867"/>
              <a:gd name="connsiteY8" fmla="*/ 1792525 h 3807256"/>
              <a:gd name="connsiteX9" fmla="*/ 12840 w 3805867"/>
              <a:gd name="connsiteY9" fmla="*/ 2011305 h 3807256"/>
              <a:gd name="connsiteX10" fmla="*/ 15983 w 3805867"/>
              <a:gd name="connsiteY10" fmla="*/ 2022601 h 3807256"/>
              <a:gd name="connsiteX11" fmla="*/ 19707 w 3805867"/>
              <a:gd name="connsiteY11" fmla="*/ 2028316 h 3807256"/>
              <a:gd name="connsiteX12" fmla="*/ 31413 w 3805867"/>
              <a:gd name="connsiteY12" fmla="*/ 2047795 h 3807256"/>
              <a:gd name="connsiteX13" fmla="*/ 47977 w 3805867"/>
              <a:gd name="connsiteY13" fmla="*/ 2080180 h 3807256"/>
              <a:gd name="connsiteX14" fmla="*/ 1725549 w 3805867"/>
              <a:gd name="connsiteY14" fmla="*/ 3757742 h 3807256"/>
              <a:gd name="connsiteX15" fmla="*/ 1757934 w 3805867"/>
              <a:gd name="connsiteY15" fmla="*/ 3774316 h 3807256"/>
              <a:gd name="connsiteX16" fmla="*/ 1777108 w 3805867"/>
              <a:gd name="connsiteY16" fmla="*/ 3785527 h 3807256"/>
              <a:gd name="connsiteX17" fmla="*/ 1800920 w 3805867"/>
              <a:gd name="connsiteY17" fmla="*/ 3794299 h 3807256"/>
              <a:gd name="connsiteX18" fmla="*/ 2098567 w 3805867"/>
              <a:gd name="connsiteY18" fmla="*/ 3743245 h 3807256"/>
              <a:gd name="connsiteX19" fmla="*/ 3745211 w 3805867"/>
              <a:gd name="connsiteY19" fmla="*/ 2097001 h 3807256"/>
              <a:gd name="connsiteX20" fmla="*/ 3750564 w 3805867"/>
              <a:gd name="connsiteY20" fmla="*/ 2087838 h 3807256"/>
              <a:gd name="connsiteX21" fmla="*/ 3759594 w 3805867"/>
              <a:gd name="connsiteY21" fmla="*/ 2072874 h 3807256"/>
              <a:gd name="connsiteX22" fmla="*/ 3784340 w 3805867"/>
              <a:gd name="connsiteY22" fmla="*/ 1781152 h 3807256"/>
              <a:gd name="connsiteX23" fmla="*/ 3777234 w 3805867"/>
              <a:gd name="connsiteY23" fmla="*/ 1763055 h 3807256"/>
              <a:gd name="connsiteX24" fmla="*/ 3770567 w 3805867"/>
              <a:gd name="connsiteY24" fmla="*/ 1751453 h 3807256"/>
              <a:gd name="connsiteX25" fmla="*/ 3755498 w 3805867"/>
              <a:gd name="connsiteY25" fmla="*/ 1727641 h 3807256"/>
              <a:gd name="connsiteX26" fmla="*/ 3739305 w 3805867"/>
              <a:gd name="connsiteY26" fmla="*/ 1705819 h 3807256"/>
              <a:gd name="connsiteX27" fmla="*/ 3731514 w 3805867"/>
              <a:gd name="connsiteY27" fmla="*/ 1696923 h 3807256"/>
              <a:gd name="connsiteX28" fmla="*/ 2108749 w 3805867"/>
              <a:gd name="connsiteY28" fmla="*/ 74215 h 3807256"/>
              <a:gd name="connsiteX29" fmla="*/ 2099910 w 3805867"/>
              <a:gd name="connsiteY29" fmla="*/ 66424 h 3807256"/>
              <a:gd name="connsiteX30" fmla="*/ 2077974 w 3805867"/>
              <a:gd name="connsiteY30" fmla="*/ 50241 h 3807256"/>
              <a:gd name="connsiteX31" fmla="*/ 2057943 w 3805867"/>
              <a:gd name="connsiteY31" fmla="*/ 37353 h 3807256"/>
              <a:gd name="connsiteX32" fmla="*/ 2040798 w 3805867"/>
              <a:gd name="connsiteY32" fmla="*/ 28352 h 3807256"/>
              <a:gd name="connsiteX33" fmla="*/ 2018890 w 3805867"/>
              <a:gd name="connsiteY33" fmla="*/ 19056 h 3807256"/>
              <a:gd name="connsiteX34" fmla="*/ 1858899 w 3805867"/>
              <a:gd name="connsiteY34" fmla="*/ 1711 h 3807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3805867" h="3807256">
                <a:moveTo>
                  <a:pt x="1858899" y="1711"/>
                </a:moveTo>
                <a:cubicBezTo>
                  <a:pt x="1833762" y="4578"/>
                  <a:pt x="1805035" y="10721"/>
                  <a:pt x="1792224" y="15970"/>
                </a:cubicBezTo>
                <a:cubicBezTo>
                  <a:pt x="1789081" y="17255"/>
                  <a:pt x="1785652" y="18599"/>
                  <a:pt x="1784604" y="18951"/>
                </a:cubicBezTo>
                <a:cubicBezTo>
                  <a:pt x="1771802" y="23256"/>
                  <a:pt x="1743466" y="38039"/>
                  <a:pt x="1733588" y="45583"/>
                </a:cubicBezTo>
                <a:cubicBezTo>
                  <a:pt x="1726673" y="50850"/>
                  <a:pt x="1719615" y="55165"/>
                  <a:pt x="1717891" y="55165"/>
                </a:cubicBezTo>
                <a:cubicBezTo>
                  <a:pt x="1716167" y="55165"/>
                  <a:pt x="1712042" y="57594"/>
                  <a:pt x="1708728" y="60575"/>
                </a:cubicBezTo>
                <a:cubicBezTo>
                  <a:pt x="1697041" y="71034"/>
                  <a:pt x="68123" y="1700342"/>
                  <a:pt x="62484" y="1707200"/>
                </a:cubicBezTo>
                <a:cubicBezTo>
                  <a:pt x="44863" y="1728641"/>
                  <a:pt x="15707" y="1783914"/>
                  <a:pt x="19107" y="1789429"/>
                </a:cubicBezTo>
                <a:cubicBezTo>
                  <a:pt x="20164" y="1791134"/>
                  <a:pt x="19345" y="1792525"/>
                  <a:pt x="17297" y="1792525"/>
                </a:cubicBezTo>
                <a:cubicBezTo>
                  <a:pt x="-3124" y="1792525"/>
                  <a:pt x="-6534" y="1960346"/>
                  <a:pt x="12840" y="2011305"/>
                </a:cubicBezTo>
                <a:cubicBezTo>
                  <a:pt x="14497" y="2015658"/>
                  <a:pt x="15907" y="2020744"/>
                  <a:pt x="15983" y="2022601"/>
                </a:cubicBezTo>
                <a:cubicBezTo>
                  <a:pt x="16050" y="2024468"/>
                  <a:pt x="17726" y="2027040"/>
                  <a:pt x="19707" y="2028316"/>
                </a:cubicBezTo>
                <a:cubicBezTo>
                  <a:pt x="21688" y="2029602"/>
                  <a:pt x="26956" y="2038365"/>
                  <a:pt x="31413" y="2047795"/>
                </a:cubicBezTo>
                <a:cubicBezTo>
                  <a:pt x="35881" y="2057225"/>
                  <a:pt x="43329" y="2071798"/>
                  <a:pt x="47977" y="2080180"/>
                </a:cubicBezTo>
                <a:cubicBezTo>
                  <a:pt x="59141" y="2100335"/>
                  <a:pt x="1705337" y="3746522"/>
                  <a:pt x="1725549" y="3757742"/>
                </a:cubicBezTo>
                <a:cubicBezTo>
                  <a:pt x="1733931" y="3762390"/>
                  <a:pt x="1748504" y="3769849"/>
                  <a:pt x="1757934" y="3774316"/>
                </a:cubicBezTo>
                <a:cubicBezTo>
                  <a:pt x="1767364" y="3778773"/>
                  <a:pt x="1775993" y="3783822"/>
                  <a:pt x="1777108" y="3785527"/>
                </a:cubicBezTo>
                <a:cubicBezTo>
                  <a:pt x="1778222" y="3787232"/>
                  <a:pt x="1788938" y="3791184"/>
                  <a:pt x="1800920" y="3794299"/>
                </a:cubicBezTo>
                <a:cubicBezTo>
                  <a:pt x="1910820" y="3822931"/>
                  <a:pt x="2025072" y="3803329"/>
                  <a:pt x="2098567" y="3743245"/>
                </a:cubicBezTo>
                <a:cubicBezTo>
                  <a:pt x="2105568" y="3737521"/>
                  <a:pt x="3735134" y="2108355"/>
                  <a:pt x="3745211" y="2097001"/>
                </a:cubicBezTo>
                <a:cubicBezTo>
                  <a:pt x="3748154" y="2093687"/>
                  <a:pt x="3750564" y="2089562"/>
                  <a:pt x="3750564" y="2087838"/>
                </a:cubicBezTo>
                <a:cubicBezTo>
                  <a:pt x="3750564" y="2086114"/>
                  <a:pt x="3754622" y="2079380"/>
                  <a:pt x="3759594" y="2072874"/>
                </a:cubicBezTo>
                <a:cubicBezTo>
                  <a:pt x="3808390" y="2008885"/>
                  <a:pt x="3821782" y="1851113"/>
                  <a:pt x="3784340" y="1781152"/>
                </a:cubicBezTo>
                <a:cubicBezTo>
                  <a:pt x="3780434" y="1773846"/>
                  <a:pt x="3777234" y="1765703"/>
                  <a:pt x="3777234" y="1763055"/>
                </a:cubicBezTo>
                <a:cubicBezTo>
                  <a:pt x="3777234" y="1760407"/>
                  <a:pt x="3774233" y="1755187"/>
                  <a:pt x="3770567" y="1751453"/>
                </a:cubicBezTo>
                <a:cubicBezTo>
                  <a:pt x="3766899" y="1747729"/>
                  <a:pt x="3760117" y="1737013"/>
                  <a:pt x="3755498" y="1727641"/>
                </a:cubicBezTo>
                <a:cubicBezTo>
                  <a:pt x="3750878" y="1718278"/>
                  <a:pt x="3743592" y="1708448"/>
                  <a:pt x="3739305" y="1705819"/>
                </a:cubicBezTo>
                <a:cubicBezTo>
                  <a:pt x="3735019" y="1703181"/>
                  <a:pt x="3731514" y="1699180"/>
                  <a:pt x="3731514" y="1696923"/>
                </a:cubicBezTo>
                <a:cubicBezTo>
                  <a:pt x="3731514" y="1691598"/>
                  <a:pt x="2114074" y="74215"/>
                  <a:pt x="2108749" y="74215"/>
                </a:cubicBezTo>
                <a:cubicBezTo>
                  <a:pt x="2106530" y="74215"/>
                  <a:pt x="2102548" y="70710"/>
                  <a:pt x="2099910" y="66424"/>
                </a:cubicBezTo>
                <a:cubicBezTo>
                  <a:pt x="2097281" y="62137"/>
                  <a:pt x="2087404" y="54860"/>
                  <a:pt x="2077974" y="50241"/>
                </a:cubicBezTo>
                <a:cubicBezTo>
                  <a:pt x="2068544" y="45621"/>
                  <a:pt x="2059534" y="39820"/>
                  <a:pt x="2057943" y="37353"/>
                </a:cubicBezTo>
                <a:cubicBezTo>
                  <a:pt x="2056352" y="34896"/>
                  <a:pt x="2048637" y="30838"/>
                  <a:pt x="2040798" y="28352"/>
                </a:cubicBezTo>
                <a:cubicBezTo>
                  <a:pt x="2032959" y="25866"/>
                  <a:pt x="2023091" y="21685"/>
                  <a:pt x="2018890" y="19056"/>
                </a:cubicBezTo>
                <a:cubicBezTo>
                  <a:pt x="1997097" y="5464"/>
                  <a:pt x="1909372" y="-4042"/>
                  <a:pt x="1858899" y="1711"/>
                </a:cubicBezTo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r>
              <a:rPr lang="en-ID" dirty="0" err="1">
                <a:solidFill>
                  <a:schemeClr val="bg1">
                    <a:lumMod val="95000"/>
                  </a:schemeClr>
                </a:solidFill>
              </a:rPr>
              <a:t>Cacah</a:t>
            </a:r>
            <a:r>
              <a:rPr lang="en-ID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ID" dirty="0" err="1">
                <a:solidFill>
                  <a:schemeClr val="bg1">
                    <a:lumMod val="95000"/>
                  </a:schemeClr>
                </a:solidFill>
              </a:rPr>
              <a:t>Ulang</a:t>
            </a:r>
            <a:r>
              <a:rPr lang="en-ID" dirty="0">
                <a:solidFill>
                  <a:schemeClr val="bg1">
                    <a:lumMod val="95000"/>
                  </a:schemeClr>
                </a:solidFill>
              </a:rPr>
              <a:t> </a:t>
            </a:r>
          </a:p>
          <a:p>
            <a:pPr algn="ctr"/>
            <a:r>
              <a:rPr lang="en-ID" dirty="0">
                <a:solidFill>
                  <a:schemeClr val="bg1">
                    <a:lumMod val="95000"/>
                  </a:schemeClr>
                </a:solidFill>
              </a:rPr>
              <a:t>(Stock </a:t>
            </a:r>
            <a:r>
              <a:rPr lang="en-ID" dirty="0" err="1">
                <a:solidFill>
                  <a:schemeClr val="bg1">
                    <a:lumMod val="95000"/>
                  </a:schemeClr>
                </a:solidFill>
              </a:rPr>
              <a:t>Opname</a:t>
            </a:r>
            <a:r>
              <a:rPr lang="en-ID" dirty="0">
                <a:solidFill>
                  <a:schemeClr val="bg1">
                    <a:lumMod val="95000"/>
                  </a:schemeClr>
                </a:solidFill>
              </a:rPr>
              <a:t>)</a:t>
            </a:r>
          </a:p>
        </p:txBody>
      </p:sp>
      <p:sp>
        <p:nvSpPr>
          <p:cNvPr id="24" name="Freeform: Shape 39">
            <a:extLst>
              <a:ext uri="{FF2B5EF4-FFF2-40B4-BE49-F238E27FC236}">
                <a16:creationId xmlns:a16="http://schemas.microsoft.com/office/drawing/2014/main" id="{A413650C-62D5-4657-8517-B9CC3974F5A6}"/>
              </a:ext>
            </a:extLst>
          </p:cNvPr>
          <p:cNvSpPr/>
          <p:nvPr/>
        </p:nvSpPr>
        <p:spPr>
          <a:xfrm>
            <a:off x="7722205" y="2325930"/>
            <a:ext cx="1918575" cy="2161665"/>
          </a:xfrm>
          <a:custGeom>
            <a:avLst/>
            <a:gdLst>
              <a:gd name="connsiteX0" fmla="*/ 1858899 w 3805867"/>
              <a:gd name="connsiteY0" fmla="*/ 1711 h 3807256"/>
              <a:gd name="connsiteX1" fmla="*/ 1792224 w 3805867"/>
              <a:gd name="connsiteY1" fmla="*/ 15970 h 3807256"/>
              <a:gd name="connsiteX2" fmla="*/ 1784604 w 3805867"/>
              <a:gd name="connsiteY2" fmla="*/ 18951 h 3807256"/>
              <a:gd name="connsiteX3" fmla="*/ 1733588 w 3805867"/>
              <a:gd name="connsiteY3" fmla="*/ 45583 h 3807256"/>
              <a:gd name="connsiteX4" fmla="*/ 1717891 w 3805867"/>
              <a:gd name="connsiteY4" fmla="*/ 55165 h 3807256"/>
              <a:gd name="connsiteX5" fmla="*/ 1708728 w 3805867"/>
              <a:gd name="connsiteY5" fmla="*/ 60575 h 3807256"/>
              <a:gd name="connsiteX6" fmla="*/ 62484 w 3805867"/>
              <a:gd name="connsiteY6" fmla="*/ 1707200 h 3807256"/>
              <a:gd name="connsiteX7" fmla="*/ 19107 w 3805867"/>
              <a:gd name="connsiteY7" fmla="*/ 1789429 h 3807256"/>
              <a:gd name="connsiteX8" fmla="*/ 17297 w 3805867"/>
              <a:gd name="connsiteY8" fmla="*/ 1792525 h 3807256"/>
              <a:gd name="connsiteX9" fmla="*/ 12840 w 3805867"/>
              <a:gd name="connsiteY9" fmla="*/ 2011305 h 3807256"/>
              <a:gd name="connsiteX10" fmla="*/ 15983 w 3805867"/>
              <a:gd name="connsiteY10" fmla="*/ 2022601 h 3807256"/>
              <a:gd name="connsiteX11" fmla="*/ 19707 w 3805867"/>
              <a:gd name="connsiteY11" fmla="*/ 2028316 h 3807256"/>
              <a:gd name="connsiteX12" fmla="*/ 31413 w 3805867"/>
              <a:gd name="connsiteY12" fmla="*/ 2047795 h 3807256"/>
              <a:gd name="connsiteX13" fmla="*/ 47977 w 3805867"/>
              <a:gd name="connsiteY13" fmla="*/ 2080180 h 3807256"/>
              <a:gd name="connsiteX14" fmla="*/ 1725549 w 3805867"/>
              <a:gd name="connsiteY14" fmla="*/ 3757742 h 3807256"/>
              <a:gd name="connsiteX15" fmla="*/ 1757934 w 3805867"/>
              <a:gd name="connsiteY15" fmla="*/ 3774316 h 3807256"/>
              <a:gd name="connsiteX16" fmla="*/ 1777108 w 3805867"/>
              <a:gd name="connsiteY16" fmla="*/ 3785527 h 3807256"/>
              <a:gd name="connsiteX17" fmla="*/ 1800920 w 3805867"/>
              <a:gd name="connsiteY17" fmla="*/ 3794299 h 3807256"/>
              <a:gd name="connsiteX18" fmla="*/ 2098567 w 3805867"/>
              <a:gd name="connsiteY18" fmla="*/ 3743245 h 3807256"/>
              <a:gd name="connsiteX19" fmla="*/ 3745211 w 3805867"/>
              <a:gd name="connsiteY19" fmla="*/ 2097001 h 3807256"/>
              <a:gd name="connsiteX20" fmla="*/ 3750564 w 3805867"/>
              <a:gd name="connsiteY20" fmla="*/ 2087838 h 3807256"/>
              <a:gd name="connsiteX21" fmla="*/ 3759594 w 3805867"/>
              <a:gd name="connsiteY21" fmla="*/ 2072874 h 3807256"/>
              <a:gd name="connsiteX22" fmla="*/ 3784340 w 3805867"/>
              <a:gd name="connsiteY22" fmla="*/ 1781152 h 3807256"/>
              <a:gd name="connsiteX23" fmla="*/ 3777234 w 3805867"/>
              <a:gd name="connsiteY23" fmla="*/ 1763055 h 3807256"/>
              <a:gd name="connsiteX24" fmla="*/ 3770567 w 3805867"/>
              <a:gd name="connsiteY24" fmla="*/ 1751453 h 3807256"/>
              <a:gd name="connsiteX25" fmla="*/ 3755498 w 3805867"/>
              <a:gd name="connsiteY25" fmla="*/ 1727641 h 3807256"/>
              <a:gd name="connsiteX26" fmla="*/ 3739305 w 3805867"/>
              <a:gd name="connsiteY26" fmla="*/ 1705819 h 3807256"/>
              <a:gd name="connsiteX27" fmla="*/ 3731514 w 3805867"/>
              <a:gd name="connsiteY27" fmla="*/ 1696923 h 3807256"/>
              <a:gd name="connsiteX28" fmla="*/ 2108749 w 3805867"/>
              <a:gd name="connsiteY28" fmla="*/ 74215 h 3807256"/>
              <a:gd name="connsiteX29" fmla="*/ 2099910 w 3805867"/>
              <a:gd name="connsiteY29" fmla="*/ 66424 h 3807256"/>
              <a:gd name="connsiteX30" fmla="*/ 2077974 w 3805867"/>
              <a:gd name="connsiteY30" fmla="*/ 50241 h 3807256"/>
              <a:gd name="connsiteX31" fmla="*/ 2057943 w 3805867"/>
              <a:gd name="connsiteY31" fmla="*/ 37353 h 3807256"/>
              <a:gd name="connsiteX32" fmla="*/ 2040798 w 3805867"/>
              <a:gd name="connsiteY32" fmla="*/ 28352 h 3807256"/>
              <a:gd name="connsiteX33" fmla="*/ 2018890 w 3805867"/>
              <a:gd name="connsiteY33" fmla="*/ 19056 h 3807256"/>
              <a:gd name="connsiteX34" fmla="*/ 1858899 w 3805867"/>
              <a:gd name="connsiteY34" fmla="*/ 1711 h 3807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3805867" h="3807256">
                <a:moveTo>
                  <a:pt x="1858899" y="1711"/>
                </a:moveTo>
                <a:cubicBezTo>
                  <a:pt x="1833762" y="4578"/>
                  <a:pt x="1805035" y="10721"/>
                  <a:pt x="1792224" y="15970"/>
                </a:cubicBezTo>
                <a:cubicBezTo>
                  <a:pt x="1789081" y="17255"/>
                  <a:pt x="1785652" y="18599"/>
                  <a:pt x="1784604" y="18951"/>
                </a:cubicBezTo>
                <a:cubicBezTo>
                  <a:pt x="1771802" y="23256"/>
                  <a:pt x="1743466" y="38039"/>
                  <a:pt x="1733588" y="45583"/>
                </a:cubicBezTo>
                <a:cubicBezTo>
                  <a:pt x="1726673" y="50850"/>
                  <a:pt x="1719615" y="55165"/>
                  <a:pt x="1717891" y="55165"/>
                </a:cubicBezTo>
                <a:cubicBezTo>
                  <a:pt x="1716167" y="55165"/>
                  <a:pt x="1712042" y="57594"/>
                  <a:pt x="1708728" y="60575"/>
                </a:cubicBezTo>
                <a:cubicBezTo>
                  <a:pt x="1697041" y="71034"/>
                  <a:pt x="68123" y="1700342"/>
                  <a:pt x="62484" y="1707200"/>
                </a:cubicBezTo>
                <a:cubicBezTo>
                  <a:pt x="44863" y="1728641"/>
                  <a:pt x="15707" y="1783914"/>
                  <a:pt x="19107" y="1789429"/>
                </a:cubicBezTo>
                <a:cubicBezTo>
                  <a:pt x="20164" y="1791134"/>
                  <a:pt x="19345" y="1792525"/>
                  <a:pt x="17297" y="1792525"/>
                </a:cubicBezTo>
                <a:cubicBezTo>
                  <a:pt x="-3124" y="1792525"/>
                  <a:pt x="-6534" y="1960346"/>
                  <a:pt x="12840" y="2011305"/>
                </a:cubicBezTo>
                <a:cubicBezTo>
                  <a:pt x="14497" y="2015658"/>
                  <a:pt x="15907" y="2020744"/>
                  <a:pt x="15983" y="2022601"/>
                </a:cubicBezTo>
                <a:cubicBezTo>
                  <a:pt x="16050" y="2024468"/>
                  <a:pt x="17726" y="2027040"/>
                  <a:pt x="19707" y="2028316"/>
                </a:cubicBezTo>
                <a:cubicBezTo>
                  <a:pt x="21688" y="2029602"/>
                  <a:pt x="26956" y="2038365"/>
                  <a:pt x="31413" y="2047795"/>
                </a:cubicBezTo>
                <a:cubicBezTo>
                  <a:pt x="35881" y="2057225"/>
                  <a:pt x="43329" y="2071798"/>
                  <a:pt x="47977" y="2080180"/>
                </a:cubicBezTo>
                <a:cubicBezTo>
                  <a:pt x="59141" y="2100335"/>
                  <a:pt x="1705337" y="3746522"/>
                  <a:pt x="1725549" y="3757742"/>
                </a:cubicBezTo>
                <a:cubicBezTo>
                  <a:pt x="1733931" y="3762390"/>
                  <a:pt x="1748504" y="3769849"/>
                  <a:pt x="1757934" y="3774316"/>
                </a:cubicBezTo>
                <a:cubicBezTo>
                  <a:pt x="1767364" y="3778773"/>
                  <a:pt x="1775993" y="3783822"/>
                  <a:pt x="1777108" y="3785527"/>
                </a:cubicBezTo>
                <a:cubicBezTo>
                  <a:pt x="1778222" y="3787232"/>
                  <a:pt x="1788938" y="3791184"/>
                  <a:pt x="1800920" y="3794299"/>
                </a:cubicBezTo>
                <a:cubicBezTo>
                  <a:pt x="1910820" y="3822931"/>
                  <a:pt x="2025072" y="3803329"/>
                  <a:pt x="2098567" y="3743245"/>
                </a:cubicBezTo>
                <a:cubicBezTo>
                  <a:pt x="2105568" y="3737521"/>
                  <a:pt x="3735134" y="2108355"/>
                  <a:pt x="3745211" y="2097001"/>
                </a:cubicBezTo>
                <a:cubicBezTo>
                  <a:pt x="3748154" y="2093687"/>
                  <a:pt x="3750564" y="2089562"/>
                  <a:pt x="3750564" y="2087838"/>
                </a:cubicBezTo>
                <a:cubicBezTo>
                  <a:pt x="3750564" y="2086114"/>
                  <a:pt x="3754622" y="2079380"/>
                  <a:pt x="3759594" y="2072874"/>
                </a:cubicBezTo>
                <a:cubicBezTo>
                  <a:pt x="3808390" y="2008885"/>
                  <a:pt x="3821782" y="1851113"/>
                  <a:pt x="3784340" y="1781152"/>
                </a:cubicBezTo>
                <a:cubicBezTo>
                  <a:pt x="3780434" y="1773846"/>
                  <a:pt x="3777234" y="1765703"/>
                  <a:pt x="3777234" y="1763055"/>
                </a:cubicBezTo>
                <a:cubicBezTo>
                  <a:pt x="3777234" y="1760407"/>
                  <a:pt x="3774233" y="1755187"/>
                  <a:pt x="3770567" y="1751453"/>
                </a:cubicBezTo>
                <a:cubicBezTo>
                  <a:pt x="3766899" y="1747729"/>
                  <a:pt x="3760117" y="1737013"/>
                  <a:pt x="3755498" y="1727641"/>
                </a:cubicBezTo>
                <a:cubicBezTo>
                  <a:pt x="3750878" y="1718278"/>
                  <a:pt x="3743592" y="1708448"/>
                  <a:pt x="3739305" y="1705819"/>
                </a:cubicBezTo>
                <a:cubicBezTo>
                  <a:pt x="3735019" y="1703181"/>
                  <a:pt x="3731514" y="1699180"/>
                  <a:pt x="3731514" y="1696923"/>
                </a:cubicBezTo>
                <a:cubicBezTo>
                  <a:pt x="3731514" y="1691598"/>
                  <a:pt x="2114074" y="74215"/>
                  <a:pt x="2108749" y="74215"/>
                </a:cubicBezTo>
                <a:cubicBezTo>
                  <a:pt x="2106530" y="74215"/>
                  <a:pt x="2102548" y="70710"/>
                  <a:pt x="2099910" y="66424"/>
                </a:cubicBezTo>
                <a:cubicBezTo>
                  <a:pt x="2097281" y="62137"/>
                  <a:pt x="2087404" y="54860"/>
                  <a:pt x="2077974" y="50241"/>
                </a:cubicBezTo>
                <a:cubicBezTo>
                  <a:pt x="2068544" y="45621"/>
                  <a:pt x="2059534" y="39820"/>
                  <a:pt x="2057943" y="37353"/>
                </a:cubicBezTo>
                <a:cubicBezTo>
                  <a:pt x="2056352" y="34896"/>
                  <a:pt x="2048637" y="30838"/>
                  <a:pt x="2040798" y="28352"/>
                </a:cubicBezTo>
                <a:cubicBezTo>
                  <a:pt x="2032959" y="25866"/>
                  <a:pt x="2023091" y="21685"/>
                  <a:pt x="2018890" y="19056"/>
                </a:cubicBezTo>
                <a:cubicBezTo>
                  <a:pt x="1997097" y="5464"/>
                  <a:pt x="1909372" y="-4042"/>
                  <a:pt x="1858899" y="1711"/>
                </a:cubicBezTo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lvl="0" algn="ctr"/>
            <a:r>
              <a:rPr lang="en-ID" sz="2000" dirty="0" err="1">
                <a:solidFill>
                  <a:schemeClr val="bg1">
                    <a:lumMod val="95000"/>
                  </a:schemeClr>
                </a:solidFill>
              </a:rPr>
              <a:t>Penyiangan</a:t>
            </a:r>
            <a:r>
              <a:rPr lang="en-ID" sz="2000" dirty="0">
                <a:solidFill>
                  <a:schemeClr val="bg1">
                    <a:lumMod val="95000"/>
                  </a:schemeClr>
                </a:solidFill>
              </a:rPr>
              <a:t> </a:t>
            </a:r>
          </a:p>
          <a:p>
            <a:pPr lvl="0" algn="ctr"/>
            <a:r>
              <a:rPr lang="en-ID" sz="2000" dirty="0">
                <a:solidFill>
                  <a:schemeClr val="bg1">
                    <a:lumMod val="95000"/>
                  </a:schemeClr>
                </a:solidFill>
              </a:rPr>
              <a:t>(Weeding)</a:t>
            </a:r>
            <a:endParaRPr lang="en-US"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Graphic 6" descr="Two overlapping organic shapes">
            <a:extLst>
              <a:ext uri="{FF2B5EF4-FFF2-40B4-BE49-F238E27FC236}">
                <a16:creationId xmlns:a16="http://schemas.microsoft.com/office/drawing/2014/main" id="{A9D5DE73-B2C9-4604-9477-0D76B7B28513}"/>
              </a:ext>
            </a:extLst>
          </p:cNvPr>
          <p:cNvSpPr/>
          <p:nvPr/>
        </p:nvSpPr>
        <p:spPr>
          <a:xfrm>
            <a:off x="141111" y="895843"/>
            <a:ext cx="433269" cy="395050"/>
          </a:xfrm>
          <a:custGeom>
            <a:avLst/>
            <a:gdLst>
              <a:gd name="connsiteX0" fmla="*/ 2314613 w 2316043"/>
              <a:gd name="connsiteY0" fmla="*/ 1517893 h 2111742"/>
              <a:gd name="connsiteX1" fmla="*/ 1684649 w 2316043"/>
              <a:gd name="connsiteY1" fmla="*/ 997552 h 2111742"/>
              <a:gd name="connsiteX2" fmla="*/ 1236440 w 2316043"/>
              <a:gd name="connsiteY2" fmla="*/ 55900 h 2111742"/>
              <a:gd name="connsiteX3" fmla="*/ 28965 w 2316043"/>
              <a:gd name="connsiteY3" fmla="*/ 700133 h 2111742"/>
              <a:gd name="connsiteX4" fmla="*/ 719385 w 2316043"/>
              <a:gd name="connsiteY4" fmla="*/ 1914580 h 2111742"/>
              <a:gd name="connsiteX5" fmla="*/ 1987315 w 2316043"/>
              <a:gd name="connsiteY5" fmla="*/ 1964453 h 2111742"/>
              <a:gd name="connsiteX6" fmla="*/ 2314613 w 2316043"/>
              <a:gd name="connsiteY6" fmla="*/ 1517893 h 2111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16043" h="2111742">
                <a:moveTo>
                  <a:pt x="2314613" y="1517893"/>
                </a:moveTo>
                <a:cubicBezTo>
                  <a:pt x="2289962" y="1297618"/>
                  <a:pt x="1967465" y="1301399"/>
                  <a:pt x="1684649" y="997552"/>
                </a:cubicBezTo>
                <a:cubicBezTo>
                  <a:pt x="1316688" y="602235"/>
                  <a:pt x="1503569" y="210148"/>
                  <a:pt x="1236440" y="55900"/>
                </a:cubicBezTo>
                <a:cubicBezTo>
                  <a:pt x="919829" y="-126922"/>
                  <a:pt x="186166" y="151846"/>
                  <a:pt x="28965" y="700133"/>
                </a:cubicBezTo>
                <a:cubicBezTo>
                  <a:pt x="-132112" y="1261966"/>
                  <a:pt x="417509" y="1739149"/>
                  <a:pt x="719385" y="1914580"/>
                </a:cubicBezTo>
                <a:cubicBezTo>
                  <a:pt x="1078659" y="2123378"/>
                  <a:pt x="1604372" y="2205445"/>
                  <a:pt x="1987315" y="1964453"/>
                </a:cubicBezTo>
                <a:cubicBezTo>
                  <a:pt x="2025634" y="1940336"/>
                  <a:pt x="2339759" y="1742664"/>
                  <a:pt x="2314613" y="1517893"/>
                </a:cubicBezTo>
                <a:close/>
              </a:path>
            </a:pathLst>
          </a:custGeom>
          <a:noFill/>
          <a:ln w="9525" cap="flat">
            <a:solidFill>
              <a:schemeClr val="accent5"/>
            </a:solidFill>
            <a:prstDash val="solid"/>
            <a:miter/>
          </a:ln>
        </p:spPr>
        <p:txBody>
          <a:bodyPr rtlCol="0" anchor="ctr"/>
          <a:lstStyle/>
          <a:p>
            <a:endParaRPr lang="en-ID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E29935A1-E1E2-44B6-9EB7-4F69394F270A}"/>
              </a:ext>
            </a:extLst>
          </p:cNvPr>
          <p:cNvSpPr/>
          <p:nvPr/>
        </p:nvSpPr>
        <p:spPr>
          <a:xfrm rot="10800000">
            <a:off x="-75939" y="-223710"/>
            <a:ext cx="564832" cy="564849"/>
          </a:xfrm>
          <a:custGeom>
            <a:avLst/>
            <a:gdLst>
              <a:gd name="connsiteX0" fmla="*/ 1004732 w 2021506"/>
              <a:gd name="connsiteY0" fmla="*/ 0 h 2021565"/>
              <a:gd name="connsiteX1" fmla="*/ 1010753 w 2021506"/>
              <a:gd name="connsiteY1" fmla="*/ 862 h 2021565"/>
              <a:gd name="connsiteX2" fmla="*/ 1016774 w 2021506"/>
              <a:gd name="connsiteY2" fmla="*/ 0 h 2021565"/>
              <a:gd name="connsiteX3" fmla="*/ 1124012 w 2021506"/>
              <a:gd name="connsiteY3" fmla="*/ 54329 h 2021565"/>
              <a:gd name="connsiteX4" fmla="*/ 1940197 w 2021506"/>
              <a:gd name="connsiteY4" fmla="*/ 823063 h 2021565"/>
              <a:gd name="connsiteX5" fmla="*/ 2021506 w 2021506"/>
              <a:gd name="connsiteY5" fmla="*/ 1010693 h 2021565"/>
              <a:gd name="connsiteX6" fmla="*/ 1939911 w 2021506"/>
              <a:gd name="connsiteY6" fmla="*/ 1198404 h 2021565"/>
              <a:gd name="connsiteX7" fmla="*/ 1123346 w 2021506"/>
              <a:gd name="connsiteY7" fmla="*/ 1967122 h 2021565"/>
              <a:gd name="connsiteX8" fmla="*/ 1016584 w 2021506"/>
              <a:gd name="connsiteY8" fmla="*/ 2021565 h 2021565"/>
              <a:gd name="connsiteX9" fmla="*/ 1010753 w 2021506"/>
              <a:gd name="connsiteY9" fmla="*/ 2020731 h 2021565"/>
              <a:gd name="connsiteX10" fmla="*/ 1004922 w 2021506"/>
              <a:gd name="connsiteY10" fmla="*/ 2021565 h 2021565"/>
              <a:gd name="connsiteX11" fmla="*/ 898160 w 2021506"/>
              <a:gd name="connsiteY11" fmla="*/ 1967122 h 2021565"/>
              <a:gd name="connsiteX12" fmla="*/ 81595 w 2021506"/>
              <a:gd name="connsiteY12" fmla="*/ 1198404 h 2021565"/>
              <a:gd name="connsiteX13" fmla="*/ 0 w 2021506"/>
              <a:gd name="connsiteY13" fmla="*/ 1010693 h 2021565"/>
              <a:gd name="connsiteX14" fmla="*/ 81309 w 2021506"/>
              <a:gd name="connsiteY14" fmla="*/ 823063 h 2021565"/>
              <a:gd name="connsiteX15" fmla="*/ 897494 w 2021506"/>
              <a:gd name="connsiteY15" fmla="*/ 54329 h 2021565"/>
              <a:gd name="connsiteX16" fmla="*/ 1004732 w 2021506"/>
              <a:gd name="connsiteY16" fmla="*/ 0 h 20215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021506" h="2021565">
                <a:moveTo>
                  <a:pt x="1004732" y="0"/>
                </a:moveTo>
                <a:lnTo>
                  <a:pt x="1010753" y="862"/>
                </a:lnTo>
                <a:lnTo>
                  <a:pt x="1016774" y="0"/>
                </a:lnTo>
                <a:cubicBezTo>
                  <a:pt x="1048341" y="0"/>
                  <a:pt x="1086319" y="18803"/>
                  <a:pt x="1124012" y="54329"/>
                </a:cubicBezTo>
                <a:lnTo>
                  <a:pt x="1940197" y="823063"/>
                </a:lnTo>
                <a:cubicBezTo>
                  <a:pt x="1992770" y="872564"/>
                  <a:pt x="2021518" y="939183"/>
                  <a:pt x="2021506" y="1010693"/>
                </a:cubicBezTo>
                <a:cubicBezTo>
                  <a:pt x="2021506" y="1082253"/>
                  <a:pt x="1992424" y="1148887"/>
                  <a:pt x="1939911" y="1198404"/>
                </a:cubicBezTo>
                <a:lnTo>
                  <a:pt x="1123346" y="1967122"/>
                </a:lnTo>
                <a:cubicBezTo>
                  <a:pt x="1085570" y="2002747"/>
                  <a:pt x="1048198" y="2021565"/>
                  <a:pt x="1016584" y="2021565"/>
                </a:cubicBezTo>
                <a:lnTo>
                  <a:pt x="1010753" y="2020731"/>
                </a:lnTo>
                <a:lnTo>
                  <a:pt x="1004922" y="2021565"/>
                </a:lnTo>
                <a:cubicBezTo>
                  <a:pt x="973308" y="2021565"/>
                  <a:pt x="935936" y="2002747"/>
                  <a:pt x="898160" y="1967122"/>
                </a:cubicBezTo>
                <a:lnTo>
                  <a:pt x="81595" y="1198404"/>
                </a:lnTo>
                <a:cubicBezTo>
                  <a:pt x="29082" y="1148887"/>
                  <a:pt x="0" y="1082253"/>
                  <a:pt x="0" y="1010693"/>
                </a:cubicBezTo>
                <a:cubicBezTo>
                  <a:pt x="-12" y="939183"/>
                  <a:pt x="28737" y="872564"/>
                  <a:pt x="81309" y="823063"/>
                </a:cubicBezTo>
                <a:lnTo>
                  <a:pt x="897494" y="54329"/>
                </a:lnTo>
                <a:cubicBezTo>
                  <a:pt x="935187" y="18803"/>
                  <a:pt x="973165" y="0"/>
                  <a:pt x="1004732" y="0"/>
                </a:cubicBezTo>
                <a:close/>
              </a:path>
            </a:pathLst>
          </a:custGeom>
          <a:noFill/>
          <a:ln w="76200" cap="flat">
            <a:solidFill>
              <a:schemeClr val="accent5"/>
            </a:solidFill>
            <a:prstDash val="solid"/>
            <a:miter/>
          </a:ln>
        </p:spPr>
        <p:txBody>
          <a:bodyPr rtlCol="0" anchor="ctr"/>
          <a:lstStyle/>
          <a:p>
            <a:endParaRPr lang="en-ID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14D0ECE-D2C4-4043-9020-DB75355C6E3B}"/>
              </a:ext>
            </a:extLst>
          </p:cNvPr>
          <p:cNvSpPr txBox="1"/>
          <p:nvPr/>
        </p:nvSpPr>
        <p:spPr>
          <a:xfrm>
            <a:off x="2167282" y="1093368"/>
            <a:ext cx="67119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2400" b="1" dirty="0">
                <a:solidFill>
                  <a:srgbClr val="0070C0"/>
                </a:solidFill>
                <a:latin typeface="Lato Black" panose="020F0A02020204030203"/>
              </a:rPr>
              <a:t>TAHAPAN PENGEMBANGAN KOLEKSI :</a:t>
            </a:r>
            <a:endParaRPr lang="en-ID" sz="2400" b="1" dirty="0">
              <a:solidFill>
                <a:srgbClr val="0070C0"/>
              </a:solidFill>
              <a:latin typeface="Lato Black" panose="020F0A02020204030203"/>
              <a:cs typeface="Cavolini" panose="020B0502040204020203" pitchFamily="66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27DC451-FBBC-4658-9675-9C3A417BFDBA}"/>
              </a:ext>
            </a:extLst>
          </p:cNvPr>
          <p:cNvCxnSpPr>
            <a:cxnSpLocks/>
          </p:cNvCxnSpPr>
          <p:nvPr/>
        </p:nvCxnSpPr>
        <p:spPr>
          <a:xfrm flipV="1">
            <a:off x="1501522" y="1439683"/>
            <a:ext cx="3094510" cy="2543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E3C8FD5-4E94-43E0-B780-1DC698FDE9FF}"/>
              </a:ext>
            </a:extLst>
          </p:cNvPr>
          <p:cNvSpPr/>
          <p:nvPr/>
        </p:nvSpPr>
        <p:spPr>
          <a:xfrm>
            <a:off x="318799" y="256239"/>
            <a:ext cx="564832" cy="564849"/>
          </a:xfrm>
          <a:custGeom>
            <a:avLst/>
            <a:gdLst>
              <a:gd name="connsiteX0" fmla="*/ 1004732 w 2021506"/>
              <a:gd name="connsiteY0" fmla="*/ 0 h 2021565"/>
              <a:gd name="connsiteX1" fmla="*/ 1010753 w 2021506"/>
              <a:gd name="connsiteY1" fmla="*/ 862 h 2021565"/>
              <a:gd name="connsiteX2" fmla="*/ 1016774 w 2021506"/>
              <a:gd name="connsiteY2" fmla="*/ 0 h 2021565"/>
              <a:gd name="connsiteX3" fmla="*/ 1124012 w 2021506"/>
              <a:gd name="connsiteY3" fmla="*/ 54329 h 2021565"/>
              <a:gd name="connsiteX4" fmla="*/ 1940197 w 2021506"/>
              <a:gd name="connsiteY4" fmla="*/ 823063 h 2021565"/>
              <a:gd name="connsiteX5" fmla="*/ 2021506 w 2021506"/>
              <a:gd name="connsiteY5" fmla="*/ 1010693 h 2021565"/>
              <a:gd name="connsiteX6" fmla="*/ 1939911 w 2021506"/>
              <a:gd name="connsiteY6" fmla="*/ 1198404 h 2021565"/>
              <a:gd name="connsiteX7" fmla="*/ 1123346 w 2021506"/>
              <a:gd name="connsiteY7" fmla="*/ 1967122 h 2021565"/>
              <a:gd name="connsiteX8" fmla="*/ 1016584 w 2021506"/>
              <a:gd name="connsiteY8" fmla="*/ 2021565 h 2021565"/>
              <a:gd name="connsiteX9" fmla="*/ 1010753 w 2021506"/>
              <a:gd name="connsiteY9" fmla="*/ 2020731 h 2021565"/>
              <a:gd name="connsiteX10" fmla="*/ 1004922 w 2021506"/>
              <a:gd name="connsiteY10" fmla="*/ 2021565 h 2021565"/>
              <a:gd name="connsiteX11" fmla="*/ 898160 w 2021506"/>
              <a:gd name="connsiteY11" fmla="*/ 1967122 h 2021565"/>
              <a:gd name="connsiteX12" fmla="*/ 81595 w 2021506"/>
              <a:gd name="connsiteY12" fmla="*/ 1198404 h 2021565"/>
              <a:gd name="connsiteX13" fmla="*/ 0 w 2021506"/>
              <a:gd name="connsiteY13" fmla="*/ 1010693 h 2021565"/>
              <a:gd name="connsiteX14" fmla="*/ 81309 w 2021506"/>
              <a:gd name="connsiteY14" fmla="*/ 823063 h 2021565"/>
              <a:gd name="connsiteX15" fmla="*/ 897494 w 2021506"/>
              <a:gd name="connsiteY15" fmla="*/ 54329 h 2021565"/>
              <a:gd name="connsiteX16" fmla="*/ 1004732 w 2021506"/>
              <a:gd name="connsiteY16" fmla="*/ 0 h 20215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021506" h="2021565">
                <a:moveTo>
                  <a:pt x="1004732" y="0"/>
                </a:moveTo>
                <a:lnTo>
                  <a:pt x="1010753" y="862"/>
                </a:lnTo>
                <a:lnTo>
                  <a:pt x="1016774" y="0"/>
                </a:lnTo>
                <a:cubicBezTo>
                  <a:pt x="1048341" y="0"/>
                  <a:pt x="1086319" y="18803"/>
                  <a:pt x="1124012" y="54329"/>
                </a:cubicBezTo>
                <a:lnTo>
                  <a:pt x="1940197" y="823063"/>
                </a:lnTo>
                <a:cubicBezTo>
                  <a:pt x="1992770" y="872564"/>
                  <a:pt x="2021518" y="939183"/>
                  <a:pt x="2021506" y="1010693"/>
                </a:cubicBezTo>
                <a:cubicBezTo>
                  <a:pt x="2021506" y="1082253"/>
                  <a:pt x="1992424" y="1148887"/>
                  <a:pt x="1939911" y="1198404"/>
                </a:cubicBezTo>
                <a:lnTo>
                  <a:pt x="1123346" y="1967122"/>
                </a:lnTo>
                <a:cubicBezTo>
                  <a:pt x="1085570" y="2002747"/>
                  <a:pt x="1048198" y="2021565"/>
                  <a:pt x="1016584" y="2021565"/>
                </a:cubicBezTo>
                <a:lnTo>
                  <a:pt x="1010753" y="2020731"/>
                </a:lnTo>
                <a:lnTo>
                  <a:pt x="1004922" y="2021565"/>
                </a:lnTo>
                <a:cubicBezTo>
                  <a:pt x="973308" y="2021565"/>
                  <a:pt x="935936" y="2002747"/>
                  <a:pt x="898160" y="1967122"/>
                </a:cubicBezTo>
                <a:lnTo>
                  <a:pt x="81595" y="1198404"/>
                </a:lnTo>
                <a:cubicBezTo>
                  <a:pt x="29082" y="1148887"/>
                  <a:pt x="0" y="1082253"/>
                  <a:pt x="0" y="1010693"/>
                </a:cubicBezTo>
                <a:cubicBezTo>
                  <a:pt x="-12" y="939183"/>
                  <a:pt x="28737" y="872564"/>
                  <a:pt x="81309" y="823063"/>
                </a:cubicBezTo>
                <a:lnTo>
                  <a:pt x="897494" y="54329"/>
                </a:lnTo>
                <a:cubicBezTo>
                  <a:pt x="935187" y="18803"/>
                  <a:pt x="973165" y="0"/>
                  <a:pt x="1004732" y="0"/>
                </a:cubicBezTo>
                <a:close/>
              </a:path>
            </a:pathLst>
          </a:custGeom>
          <a:noFill/>
          <a:ln w="76200" cap="flat">
            <a:solidFill>
              <a:schemeClr val="accent5"/>
            </a:solidFill>
            <a:prstDash val="solid"/>
            <a:miter/>
          </a:ln>
        </p:spPr>
        <p:txBody>
          <a:bodyPr rtlCol="0" anchor="ctr"/>
          <a:lstStyle/>
          <a:p>
            <a:endParaRPr lang="en-ID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8FB4F973-2707-40E2-B8D2-4DDC0A57D1EB}"/>
              </a:ext>
            </a:extLst>
          </p:cNvPr>
          <p:cNvSpPr/>
          <p:nvPr/>
        </p:nvSpPr>
        <p:spPr>
          <a:xfrm>
            <a:off x="488893" y="1691484"/>
            <a:ext cx="10762911" cy="3729344"/>
          </a:xfrm>
          <a:prstGeom prst="roundRect">
            <a:avLst>
              <a:gd name="adj" fmla="val 11291"/>
            </a:avLst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195458F2-D671-4740-A466-8C1A77C3C916}"/>
              </a:ext>
            </a:extLst>
          </p:cNvPr>
          <p:cNvGrpSpPr/>
          <p:nvPr/>
        </p:nvGrpSpPr>
        <p:grpSpPr>
          <a:xfrm>
            <a:off x="9654848" y="394192"/>
            <a:ext cx="490428" cy="501651"/>
            <a:chOff x="477248" y="2485277"/>
            <a:chExt cx="2849437" cy="2914644"/>
          </a:xfrm>
        </p:grpSpPr>
        <p:sp>
          <p:nvSpPr>
            <p:cNvPr id="67" name="Graphic 6" descr="Two overlapping organic shapes">
              <a:extLst>
                <a:ext uri="{FF2B5EF4-FFF2-40B4-BE49-F238E27FC236}">
                  <a16:creationId xmlns:a16="http://schemas.microsoft.com/office/drawing/2014/main" id="{AF78AABD-BA87-4C72-9B58-713831C0646C}"/>
                </a:ext>
              </a:extLst>
            </p:cNvPr>
            <p:cNvSpPr/>
            <p:nvPr/>
          </p:nvSpPr>
          <p:spPr>
            <a:xfrm>
              <a:off x="1010642" y="2485277"/>
              <a:ext cx="2316043" cy="2111742"/>
            </a:xfrm>
            <a:custGeom>
              <a:avLst/>
              <a:gdLst>
                <a:gd name="connsiteX0" fmla="*/ 2314613 w 2316043"/>
                <a:gd name="connsiteY0" fmla="*/ 1517893 h 2111742"/>
                <a:gd name="connsiteX1" fmla="*/ 1684649 w 2316043"/>
                <a:gd name="connsiteY1" fmla="*/ 997552 h 2111742"/>
                <a:gd name="connsiteX2" fmla="*/ 1236440 w 2316043"/>
                <a:gd name="connsiteY2" fmla="*/ 55900 h 2111742"/>
                <a:gd name="connsiteX3" fmla="*/ 28965 w 2316043"/>
                <a:gd name="connsiteY3" fmla="*/ 700133 h 2111742"/>
                <a:gd name="connsiteX4" fmla="*/ 719385 w 2316043"/>
                <a:gd name="connsiteY4" fmla="*/ 1914580 h 2111742"/>
                <a:gd name="connsiteX5" fmla="*/ 1987315 w 2316043"/>
                <a:gd name="connsiteY5" fmla="*/ 1964453 h 2111742"/>
                <a:gd name="connsiteX6" fmla="*/ 2314613 w 2316043"/>
                <a:gd name="connsiteY6" fmla="*/ 1517893 h 2111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16043" h="2111742">
                  <a:moveTo>
                    <a:pt x="2314613" y="1517893"/>
                  </a:moveTo>
                  <a:cubicBezTo>
                    <a:pt x="2289962" y="1297618"/>
                    <a:pt x="1967465" y="1301399"/>
                    <a:pt x="1684649" y="997552"/>
                  </a:cubicBezTo>
                  <a:cubicBezTo>
                    <a:pt x="1316688" y="602235"/>
                    <a:pt x="1503569" y="210148"/>
                    <a:pt x="1236440" y="55900"/>
                  </a:cubicBezTo>
                  <a:cubicBezTo>
                    <a:pt x="919829" y="-126922"/>
                    <a:pt x="186166" y="151846"/>
                    <a:pt x="28965" y="700133"/>
                  </a:cubicBezTo>
                  <a:cubicBezTo>
                    <a:pt x="-132112" y="1261966"/>
                    <a:pt x="417509" y="1739149"/>
                    <a:pt x="719385" y="1914580"/>
                  </a:cubicBezTo>
                  <a:cubicBezTo>
                    <a:pt x="1078659" y="2123378"/>
                    <a:pt x="1604372" y="2205445"/>
                    <a:pt x="1987315" y="1964453"/>
                  </a:cubicBezTo>
                  <a:cubicBezTo>
                    <a:pt x="2025634" y="1940336"/>
                    <a:pt x="2339759" y="1742664"/>
                    <a:pt x="2314613" y="1517893"/>
                  </a:cubicBezTo>
                  <a:close/>
                </a:path>
              </a:pathLst>
            </a:custGeom>
            <a:noFill/>
            <a:ln w="9525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68" name="Graphic 6" descr="Two overlapping organic shapes">
              <a:extLst>
                <a:ext uri="{FF2B5EF4-FFF2-40B4-BE49-F238E27FC236}">
                  <a16:creationId xmlns:a16="http://schemas.microsoft.com/office/drawing/2014/main" id="{64082721-749C-463F-978B-FDF36DEB005B}"/>
                </a:ext>
              </a:extLst>
            </p:cNvPr>
            <p:cNvSpPr/>
            <p:nvPr/>
          </p:nvSpPr>
          <p:spPr>
            <a:xfrm>
              <a:off x="477248" y="2943630"/>
              <a:ext cx="1946813" cy="2456291"/>
            </a:xfrm>
            <a:custGeom>
              <a:avLst/>
              <a:gdLst>
                <a:gd name="connsiteX0" fmla="*/ 996156 w 1946813"/>
                <a:gd name="connsiteY0" fmla="*/ 26497 h 2456291"/>
                <a:gd name="connsiteX1" fmla="*/ 729618 w 1946813"/>
                <a:gd name="connsiteY1" fmla="*/ 798850 h 2456291"/>
                <a:gd name="connsiteX2" fmla="*/ 4784 w 1946813"/>
                <a:gd name="connsiteY2" fmla="*/ 1548534 h 2456291"/>
                <a:gd name="connsiteX3" fmla="*/ 1031380 w 1946813"/>
                <a:gd name="connsiteY3" fmla="*/ 2453876 h 2456291"/>
                <a:gd name="connsiteX4" fmla="*/ 1926815 w 1946813"/>
                <a:gd name="connsiteY4" fmla="*/ 1381752 h 2456291"/>
                <a:gd name="connsiteX5" fmla="*/ 1529108 w 1946813"/>
                <a:gd name="connsiteY5" fmla="*/ 176639 h 2456291"/>
                <a:gd name="connsiteX6" fmla="*/ 996156 w 1946813"/>
                <a:gd name="connsiteY6" fmla="*/ 26497 h 2456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46813" h="2456291">
                  <a:moveTo>
                    <a:pt x="996156" y="26497"/>
                  </a:moveTo>
                  <a:cubicBezTo>
                    <a:pt x="798484" y="126747"/>
                    <a:pt x="915060" y="427499"/>
                    <a:pt x="729618" y="798850"/>
                  </a:cubicBezTo>
                  <a:cubicBezTo>
                    <a:pt x="488340" y="1281987"/>
                    <a:pt x="55619" y="1244287"/>
                    <a:pt x="4784" y="1548534"/>
                  </a:cubicBezTo>
                  <a:cubicBezTo>
                    <a:pt x="-55471" y="1909142"/>
                    <a:pt x="462766" y="2498701"/>
                    <a:pt x="1031380" y="2453876"/>
                  </a:cubicBezTo>
                  <a:cubicBezTo>
                    <a:pt x="1614033" y="2407937"/>
                    <a:pt x="1868313" y="1725966"/>
                    <a:pt x="1926815" y="1381752"/>
                  </a:cubicBezTo>
                  <a:cubicBezTo>
                    <a:pt x="1996443" y="972091"/>
                    <a:pt x="1889039" y="450921"/>
                    <a:pt x="1529108" y="176639"/>
                  </a:cubicBezTo>
                  <a:cubicBezTo>
                    <a:pt x="1493104" y="149188"/>
                    <a:pt x="1197858" y="-75802"/>
                    <a:pt x="996156" y="26497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</p:grpSp>
      <p:sp>
        <p:nvSpPr>
          <p:cNvPr id="69" name="Graphic 6" descr="Two overlapping organic shapes">
            <a:extLst>
              <a:ext uri="{FF2B5EF4-FFF2-40B4-BE49-F238E27FC236}">
                <a16:creationId xmlns:a16="http://schemas.microsoft.com/office/drawing/2014/main" id="{7F0A131C-3130-4E3E-A41D-26CBCCC5AB4D}"/>
              </a:ext>
            </a:extLst>
          </p:cNvPr>
          <p:cNvSpPr/>
          <p:nvPr/>
        </p:nvSpPr>
        <p:spPr>
          <a:xfrm>
            <a:off x="6380942" y="6141936"/>
            <a:ext cx="364196" cy="459506"/>
          </a:xfrm>
          <a:custGeom>
            <a:avLst/>
            <a:gdLst>
              <a:gd name="connsiteX0" fmla="*/ 996156 w 1946813"/>
              <a:gd name="connsiteY0" fmla="*/ 26497 h 2456291"/>
              <a:gd name="connsiteX1" fmla="*/ 729618 w 1946813"/>
              <a:gd name="connsiteY1" fmla="*/ 798850 h 2456291"/>
              <a:gd name="connsiteX2" fmla="*/ 4784 w 1946813"/>
              <a:gd name="connsiteY2" fmla="*/ 1548534 h 2456291"/>
              <a:gd name="connsiteX3" fmla="*/ 1031380 w 1946813"/>
              <a:gd name="connsiteY3" fmla="*/ 2453876 h 2456291"/>
              <a:gd name="connsiteX4" fmla="*/ 1926815 w 1946813"/>
              <a:gd name="connsiteY4" fmla="*/ 1381752 h 2456291"/>
              <a:gd name="connsiteX5" fmla="*/ 1529108 w 1946813"/>
              <a:gd name="connsiteY5" fmla="*/ 176639 h 2456291"/>
              <a:gd name="connsiteX6" fmla="*/ 996156 w 1946813"/>
              <a:gd name="connsiteY6" fmla="*/ 26497 h 24562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46813" h="2456291">
                <a:moveTo>
                  <a:pt x="996156" y="26497"/>
                </a:moveTo>
                <a:cubicBezTo>
                  <a:pt x="798484" y="126747"/>
                  <a:pt x="915060" y="427499"/>
                  <a:pt x="729618" y="798850"/>
                </a:cubicBezTo>
                <a:cubicBezTo>
                  <a:pt x="488340" y="1281987"/>
                  <a:pt x="55619" y="1244287"/>
                  <a:pt x="4784" y="1548534"/>
                </a:cubicBezTo>
                <a:cubicBezTo>
                  <a:pt x="-55471" y="1909142"/>
                  <a:pt x="462766" y="2498701"/>
                  <a:pt x="1031380" y="2453876"/>
                </a:cubicBezTo>
                <a:cubicBezTo>
                  <a:pt x="1614033" y="2407937"/>
                  <a:pt x="1868313" y="1725966"/>
                  <a:pt x="1926815" y="1381752"/>
                </a:cubicBezTo>
                <a:cubicBezTo>
                  <a:pt x="1996443" y="972091"/>
                  <a:pt x="1889039" y="450921"/>
                  <a:pt x="1529108" y="176639"/>
                </a:cubicBezTo>
                <a:cubicBezTo>
                  <a:pt x="1493104" y="149188"/>
                  <a:pt x="1197858" y="-75802"/>
                  <a:pt x="996156" y="26497"/>
                </a:cubicBezTo>
                <a:close/>
              </a:path>
            </a:pathLst>
          </a:custGeom>
          <a:solidFill>
            <a:schemeClr val="accent5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D"/>
          </a:p>
        </p:txBody>
      </p:sp>
      <p:sp>
        <p:nvSpPr>
          <p:cNvPr id="23" name="Freeform: Shape 40">
            <a:extLst>
              <a:ext uri="{FF2B5EF4-FFF2-40B4-BE49-F238E27FC236}">
                <a16:creationId xmlns:a16="http://schemas.microsoft.com/office/drawing/2014/main" id="{AA386996-4E45-43F2-85E1-94BF155A36F0}"/>
              </a:ext>
            </a:extLst>
          </p:cNvPr>
          <p:cNvSpPr/>
          <p:nvPr/>
        </p:nvSpPr>
        <p:spPr>
          <a:xfrm>
            <a:off x="6005696" y="2325930"/>
            <a:ext cx="1918575" cy="2161665"/>
          </a:xfrm>
          <a:custGeom>
            <a:avLst/>
            <a:gdLst>
              <a:gd name="connsiteX0" fmla="*/ 1858899 w 3805867"/>
              <a:gd name="connsiteY0" fmla="*/ 1711 h 3807256"/>
              <a:gd name="connsiteX1" fmla="*/ 1792224 w 3805867"/>
              <a:gd name="connsiteY1" fmla="*/ 15970 h 3807256"/>
              <a:gd name="connsiteX2" fmla="*/ 1784604 w 3805867"/>
              <a:gd name="connsiteY2" fmla="*/ 18951 h 3807256"/>
              <a:gd name="connsiteX3" fmla="*/ 1733588 w 3805867"/>
              <a:gd name="connsiteY3" fmla="*/ 45583 h 3807256"/>
              <a:gd name="connsiteX4" fmla="*/ 1717891 w 3805867"/>
              <a:gd name="connsiteY4" fmla="*/ 55165 h 3807256"/>
              <a:gd name="connsiteX5" fmla="*/ 1708728 w 3805867"/>
              <a:gd name="connsiteY5" fmla="*/ 60575 h 3807256"/>
              <a:gd name="connsiteX6" fmla="*/ 62484 w 3805867"/>
              <a:gd name="connsiteY6" fmla="*/ 1707200 h 3807256"/>
              <a:gd name="connsiteX7" fmla="*/ 19107 w 3805867"/>
              <a:gd name="connsiteY7" fmla="*/ 1789429 h 3807256"/>
              <a:gd name="connsiteX8" fmla="*/ 17297 w 3805867"/>
              <a:gd name="connsiteY8" fmla="*/ 1792525 h 3807256"/>
              <a:gd name="connsiteX9" fmla="*/ 12840 w 3805867"/>
              <a:gd name="connsiteY9" fmla="*/ 2011305 h 3807256"/>
              <a:gd name="connsiteX10" fmla="*/ 15983 w 3805867"/>
              <a:gd name="connsiteY10" fmla="*/ 2022601 h 3807256"/>
              <a:gd name="connsiteX11" fmla="*/ 19707 w 3805867"/>
              <a:gd name="connsiteY11" fmla="*/ 2028316 h 3807256"/>
              <a:gd name="connsiteX12" fmla="*/ 31413 w 3805867"/>
              <a:gd name="connsiteY12" fmla="*/ 2047795 h 3807256"/>
              <a:gd name="connsiteX13" fmla="*/ 47977 w 3805867"/>
              <a:gd name="connsiteY13" fmla="*/ 2080180 h 3807256"/>
              <a:gd name="connsiteX14" fmla="*/ 1725549 w 3805867"/>
              <a:gd name="connsiteY14" fmla="*/ 3757742 h 3807256"/>
              <a:gd name="connsiteX15" fmla="*/ 1757934 w 3805867"/>
              <a:gd name="connsiteY15" fmla="*/ 3774316 h 3807256"/>
              <a:gd name="connsiteX16" fmla="*/ 1777108 w 3805867"/>
              <a:gd name="connsiteY16" fmla="*/ 3785527 h 3807256"/>
              <a:gd name="connsiteX17" fmla="*/ 1800920 w 3805867"/>
              <a:gd name="connsiteY17" fmla="*/ 3794299 h 3807256"/>
              <a:gd name="connsiteX18" fmla="*/ 2098567 w 3805867"/>
              <a:gd name="connsiteY18" fmla="*/ 3743245 h 3807256"/>
              <a:gd name="connsiteX19" fmla="*/ 3745211 w 3805867"/>
              <a:gd name="connsiteY19" fmla="*/ 2097001 h 3807256"/>
              <a:gd name="connsiteX20" fmla="*/ 3750564 w 3805867"/>
              <a:gd name="connsiteY20" fmla="*/ 2087838 h 3807256"/>
              <a:gd name="connsiteX21" fmla="*/ 3759594 w 3805867"/>
              <a:gd name="connsiteY21" fmla="*/ 2072874 h 3807256"/>
              <a:gd name="connsiteX22" fmla="*/ 3784340 w 3805867"/>
              <a:gd name="connsiteY22" fmla="*/ 1781152 h 3807256"/>
              <a:gd name="connsiteX23" fmla="*/ 3777234 w 3805867"/>
              <a:gd name="connsiteY23" fmla="*/ 1763055 h 3807256"/>
              <a:gd name="connsiteX24" fmla="*/ 3770567 w 3805867"/>
              <a:gd name="connsiteY24" fmla="*/ 1751453 h 3807256"/>
              <a:gd name="connsiteX25" fmla="*/ 3755498 w 3805867"/>
              <a:gd name="connsiteY25" fmla="*/ 1727641 h 3807256"/>
              <a:gd name="connsiteX26" fmla="*/ 3739305 w 3805867"/>
              <a:gd name="connsiteY26" fmla="*/ 1705819 h 3807256"/>
              <a:gd name="connsiteX27" fmla="*/ 3731514 w 3805867"/>
              <a:gd name="connsiteY27" fmla="*/ 1696923 h 3807256"/>
              <a:gd name="connsiteX28" fmla="*/ 2108749 w 3805867"/>
              <a:gd name="connsiteY28" fmla="*/ 74215 h 3807256"/>
              <a:gd name="connsiteX29" fmla="*/ 2099910 w 3805867"/>
              <a:gd name="connsiteY29" fmla="*/ 66424 h 3807256"/>
              <a:gd name="connsiteX30" fmla="*/ 2077974 w 3805867"/>
              <a:gd name="connsiteY30" fmla="*/ 50241 h 3807256"/>
              <a:gd name="connsiteX31" fmla="*/ 2057943 w 3805867"/>
              <a:gd name="connsiteY31" fmla="*/ 37353 h 3807256"/>
              <a:gd name="connsiteX32" fmla="*/ 2040798 w 3805867"/>
              <a:gd name="connsiteY32" fmla="*/ 28352 h 3807256"/>
              <a:gd name="connsiteX33" fmla="*/ 2018890 w 3805867"/>
              <a:gd name="connsiteY33" fmla="*/ 19056 h 3807256"/>
              <a:gd name="connsiteX34" fmla="*/ 1858899 w 3805867"/>
              <a:gd name="connsiteY34" fmla="*/ 1711 h 3807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3805867" h="3807256">
                <a:moveTo>
                  <a:pt x="1858899" y="1711"/>
                </a:moveTo>
                <a:cubicBezTo>
                  <a:pt x="1833762" y="4578"/>
                  <a:pt x="1805035" y="10721"/>
                  <a:pt x="1792224" y="15970"/>
                </a:cubicBezTo>
                <a:cubicBezTo>
                  <a:pt x="1789081" y="17255"/>
                  <a:pt x="1785652" y="18599"/>
                  <a:pt x="1784604" y="18951"/>
                </a:cubicBezTo>
                <a:cubicBezTo>
                  <a:pt x="1771802" y="23256"/>
                  <a:pt x="1743466" y="38039"/>
                  <a:pt x="1733588" y="45583"/>
                </a:cubicBezTo>
                <a:cubicBezTo>
                  <a:pt x="1726673" y="50850"/>
                  <a:pt x="1719615" y="55165"/>
                  <a:pt x="1717891" y="55165"/>
                </a:cubicBezTo>
                <a:cubicBezTo>
                  <a:pt x="1716167" y="55165"/>
                  <a:pt x="1712042" y="57594"/>
                  <a:pt x="1708728" y="60575"/>
                </a:cubicBezTo>
                <a:cubicBezTo>
                  <a:pt x="1697041" y="71034"/>
                  <a:pt x="68123" y="1700342"/>
                  <a:pt x="62484" y="1707200"/>
                </a:cubicBezTo>
                <a:cubicBezTo>
                  <a:pt x="44863" y="1728641"/>
                  <a:pt x="15707" y="1783914"/>
                  <a:pt x="19107" y="1789429"/>
                </a:cubicBezTo>
                <a:cubicBezTo>
                  <a:pt x="20164" y="1791134"/>
                  <a:pt x="19345" y="1792525"/>
                  <a:pt x="17297" y="1792525"/>
                </a:cubicBezTo>
                <a:cubicBezTo>
                  <a:pt x="-3124" y="1792525"/>
                  <a:pt x="-6534" y="1960346"/>
                  <a:pt x="12840" y="2011305"/>
                </a:cubicBezTo>
                <a:cubicBezTo>
                  <a:pt x="14497" y="2015658"/>
                  <a:pt x="15907" y="2020744"/>
                  <a:pt x="15983" y="2022601"/>
                </a:cubicBezTo>
                <a:cubicBezTo>
                  <a:pt x="16050" y="2024468"/>
                  <a:pt x="17726" y="2027040"/>
                  <a:pt x="19707" y="2028316"/>
                </a:cubicBezTo>
                <a:cubicBezTo>
                  <a:pt x="21688" y="2029602"/>
                  <a:pt x="26956" y="2038365"/>
                  <a:pt x="31413" y="2047795"/>
                </a:cubicBezTo>
                <a:cubicBezTo>
                  <a:pt x="35881" y="2057225"/>
                  <a:pt x="43329" y="2071798"/>
                  <a:pt x="47977" y="2080180"/>
                </a:cubicBezTo>
                <a:cubicBezTo>
                  <a:pt x="59141" y="2100335"/>
                  <a:pt x="1705337" y="3746522"/>
                  <a:pt x="1725549" y="3757742"/>
                </a:cubicBezTo>
                <a:cubicBezTo>
                  <a:pt x="1733931" y="3762390"/>
                  <a:pt x="1748504" y="3769849"/>
                  <a:pt x="1757934" y="3774316"/>
                </a:cubicBezTo>
                <a:cubicBezTo>
                  <a:pt x="1767364" y="3778773"/>
                  <a:pt x="1775993" y="3783822"/>
                  <a:pt x="1777108" y="3785527"/>
                </a:cubicBezTo>
                <a:cubicBezTo>
                  <a:pt x="1778222" y="3787232"/>
                  <a:pt x="1788938" y="3791184"/>
                  <a:pt x="1800920" y="3794299"/>
                </a:cubicBezTo>
                <a:cubicBezTo>
                  <a:pt x="1910820" y="3822931"/>
                  <a:pt x="2025072" y="3803329"/>
                  <a:pt x="2098567" y="3743245"/>
                </a:cubicBezTo>
                <a:cubicBezTo>
                  <a:pt x="2105568" y="3737521"/>
                  <a:pt x="3735134" y="2108355"/>
                  <a:pt x="3745211" y="2097001"/>
                </a:cubicBezTo>
                <a:cubicBezTo>
                  <a:pt x="3748154" y="2093687"/>
                  <a:pt x="3750564" y="2089562"/>
                  <a:pt x="3750564" y="2087838"/>
                </a:cubicBezTo>
                <a:cubicBezTo>
                  <a:pt x="3750564" y="2086114"/>
                  <a:pt x="3754622" y="2079380"/>
                  <a:pt x="3759594" y="2072874"/>
                </a:cubicBezTo>
                <a:cubicBezTo>
                  <a:pt x="3808390" y="2008885"/>
                  <a:pt x="3821782" y="1851113"/>
                  <a:pt x="3784340" y="1781152"/>
                </a:cubicBezTo>
                <a:cubicBezTo>
                  <a:pt x="3780434" y="1773846"/>
                  <a:pt x="3777234" y="1765703"/>
                  <a:pt x="3777234" y="1763055"/>
                </a:cubicBezTo>
                <a:cubicBezTo>
                  <a:pt x="3777234" y="1760407"/>
                  <a:pt x="3774233" y="1755187"/>
                  <a:pt x="3770567" y="1751453"/>
                </a:cubicBezTo>
                <a:cubicBezTo>
                  <a:pt x="3766899" y="1747729"/>
                  <a:pt x="3760117" y="1737013"/>
                  <a:pt x="3755498" y="1727641"/>
                </a:cubicBezTo>
                <a:cubicBezTo>
                  <a:pt x="3750878" y="1718278"/>
                  <a:pt x="3743592" y="1708448"/>
                  <a:pt x="3739305" y="1705819"/>
                </a:cubicBezTo>
                <a:cubicBezTo>
                  <a:pt x="3735019" y="1703181"/>
                  <a:pt x="3731514" y="1699180"/>
                  <a:pt x="3731514" y="1696923"/>
                </a:cubicBezTo>
                <a:cubicBezTo>
                  <a:pt x="3731514" y="1691598"/>
                  <a:pt x="2114074" y="74215"/>
                  <a:pt x="2108749" y="74215"/>
                </a:cubicBezTo>
                <a:cubicBezTo>
                  <a:pt x="2106530" y="74215"/>
                  <a:pt x="2102548" y="70710"/>
                  <a:pt x="2099910" y="66424"/>
                </a:cubicBezTo>
                <a:cubicBezTo>
                  <a:pt x="2097281" y="62137"/>
                  <a:pt x="2087404" y="54860"/>
                  <a:pt x="2077974" y="50241"/>
                </a:cubicBezTo>
                <a:cubicBezTo>
                  <a:pt x="2068544" y="45621"/>
                  <a:pt x="2059534" y="39820"/>
                  <a:pt x="2057943" y="37353"/>
                </a:cubicBezTo>
                <a:cubicBezTo>
                  <a:pt x="2056352" y="34896"/>
                  <a:pt x="2048637" y="30838"/>
                  <a:pt x="2040798" y="28352"/>
                </a:cubicBezTo>
                <a:cubicBezTo>
                  <a:pt x="2032959" y="25866"/>
                  <a:pt x="2023091" y="21685"/>
                  <a:pt x="2018890" y="19056"/>
                </a:cubicBezTo>
                <a:cubicBezTo>
                  <a:pt x="1997097" y="5464"/>
                  <a:pt x="1909372" y="-4042"/>
                  <a:pt x="1858899" y="1711"/>
                </a:cubicBezTo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lvl="0" algn="ctr"/>
            <a:r>
              <a:rPr lang="en-ID" sz="1600" dirty="0" err="1">
                <a:solidFill>
                  <a:schemeClr val="bg1">
                    <a:lumMod val="95000"/>
                  </a:schemeClr>
                </a:solidFill>
              </a:rPr>
              <a:t>Pengolahan</a:t>
            </a:r>
            <a:r>
              <a:rPr lang="en-ID" sz="16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ID" sz="1600" dirty="0" err="1">
                <a:solidFill>
                  <a:schemeClr val="bg1">
                    <a:lumMod val="95000"/>
                  </a:schemeClr>
                </a:solidFill>
              </a:rPr>
              <a:t>Bahan</a:t>
            </a:r>
            <a:r>
              <a:rPr lang="en-ID" sz="16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ID" sz="1600" dirty="0" err="1">
                <a:solidFill>
                  <a:schemeClr val="bg1">
                    <a:lumMod val="95000"/>
                  </a:schemeClr>
                </a:solidFill>
              </a:rPr>
              <a:t>Perpustakaan</a:t>
            </a:r>
            <a:endParaRPr lang="en-US" sz="16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869563" y="5402551"/>
            <a:ext cx="10117174" cy="3061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47625" algn="ctr">
              <a:lnSpc>
                <a:spcPct val="107000"/>
              </a:lnSpc>
              <a:spcBef>
                <a:spcPts val="55"/>
              </a:spcBef>
              <a:spcAft>
                <a:spcPts val="800"/>
              </a:spcAft>
            </a:pPr>
            <a:r>
              <a:rPr lang="en-ID" sz="1400" i="1" dirty="0">
                <a:solidFill>
                  <a:schemeClr val="accent5"/>
                </a:solidFill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ID" sz="1400" i="1" dirty="0" err="1">
                <a:solidFill>
                  <a:schemeClr val="accent5"/>
                </a:solidFill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Kebijakan</a:t>
            </a:r>
            <a:r>
              <a:rPr lang="en-ID" sz="1400" i="1" dirty="0">
                <a:solidFill>
                  <a:schemeClr val="accent5"/>
                </a:solidFill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400" i="1" dirty="0" err="1">
                <a:solidFill>
                  <a:schemeClr val="accent5"/>
                </a:solidFill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Pengembangan</a:t>
            </a:r>
            <a:r>
              <a:rPr lang="en-ID" sz="1400" i="1" dirty="0">
                <a:solidFill>
                  <a:schemeClr val="accent5"/>
                </a:solidFill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400" i="1" dirty="0" err="1">
                <a:solidFill>
                  <a:schemeClr val="accent5"/>
                </a:solidFill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Koleksi</a:t>
            </a:r>
            <a:r>
              <a:rPr lang="en-ID" sz="1400" i="1" dirty="0">
                <a:solidFill>
                  <a:schemeClr val="accent5"/>
                </a:solidFill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400" i="1" dirty="0" err="1">
                <a:solidFill>
                  <a:schemeClr val="accent5"/>
                </a:solidFill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Perpustakaan</a:t>
            </a:r>
            <a:r>
              <a:rPr lang="en-ID" sz="1400" i="1" dirty="0">
                <a:solidFill>
                  <a:schemeClr val="accent5"/>
                </a:solidFill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400" i="1" dirty="0" err="1">
                <a:solidFill>
                  <a:schemeClr val="accent5"/>
                </a:solidFill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Dinas</a:t>
            </a:r>
            <a:r>
              <a:rPr lang="en-ID" sz="1400" i="1" dirty="0">
                <a:solidFill>
                  <a:schemeClr val="accent5"/>
                </a:solidFill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400" i="1" dirty="0" err="1">
                <a:solidFill>
                  <a:schemeClr val="accent5"/>
                </a:solidFill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Kearsipan</a:t>
            </a:r>
            <a:r>
              <a:rPr lang="en-ID" sz="1400" i="1" dirty="0">
                <a:solidFill>
                  <a:schemeClr val="accent5"/>
                </a:solidFill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 Dan </a:t>
            </a:r>
            <a:r>
              <a:rPr lang="en-ID" sz="1400" i="1" dirty="0" err="1">
                <a:solidFill>
                  <a:schemeClr val="accent5"/>
                </a:solidFill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Perpustakaan</a:t>
            </a:r>
            <a:r>
              <a:rPr lang="en-ID" sz="1400" i="1" dirty="0">
                <a:solidFill>
                  <a:schemeClr val="accent5"/>
                </a:solidFill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400" i="1" dirty="0" err="1">
                <a:solidFill>
                  <a:schemeClr val="accent5"/>
                </a:solidFill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Provinsi</a:t>
            </a:r>
            <a:r>
              <a:rPr lang="en-ID" sz="1400" i="1" dirty="0">
                <a:solidFill>
                  <a:schemeClr val="accent5"/>
                </a:solidFill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400" i="1" dirty="0" err="1">
                <a:solidFill>
                  <a:schemeClr val="accent5"/>
                </a:solidFill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Jawa</a:t>
            </a:r>
            <a:r>
              <a:rPr lang="en-ID" sz="1400" i="1" dirty="0">
                <a:solidFill>
                  <a:schemeClr val="accent5"/>
                </a:solidFill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 Tengah)</a:t>
            </a:r>
            <a:endParaRPr lang="en-US" dirty="0">
              <a:solidFill>
                <a:schemeClr val="accent5"/>
              </a:solidFill>
              <a:effectLst/>
              <a:latin typeface="Lato Black" panose="020F0A02020204030203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2" name="Freeform: Shape 39">
            <a:extLst>
              <a:ext uri="{FF2B5EF4-FFF2-40B4-BE49-F238E27FC236}">
                <a16:creationId xmlns:a16="http://schemas.microsoft.com/office/drawing/2014/main" id="{A413650C-62D5-4657-8517-B9CC3974F5A6}"/>
              </a:ext>
            </a:extLst>
          </p:cNvPr>
          <p:cNvSpPr/>
          <p:nvPr/>
        </p:nvSpPr>
        <p:spPr>
          <a:xfrm>
            <a:off x="4289187" y="2325930"/>
            <a:ext cx="1918575" cy="2161665"/>
          </a:xfrm>
          <a:custGeom>
            <a:avLst/>
            <a:gdLst>
              <a:gd name="connsiteX0" fmla="*/ 1858899 w 3805867"/>
              <a:gd name="connsiteY0" fmla="*/ 1711 h 3807256"/>
              <a:gd name="connsiteX1" fmla="*/ 1792224 w 3805867"/>
              <a:gd name="connsiteY1" fmla="*/ 15970 h 3807256"/>
              <a:gd name="connsiteX2" fmla="*/ 1784604 w 3805867"/>
              <a:gd name="connsiteY2" fmla="*/ 18951 h 3807256"/>
              <a:gd name="connsiteX3" fmla="*/ 1733588 w 3805867"/>
              <a:gd name="connsiteY3" fmla="*/ 45583 h 3807256"/>
              <a:gd name="connsiteX4" fmla="*/ 1717891 w 3805867"/>
              <a:gd name="connsiteY4" fmla="*/ 55165 h 3807256"/>
              <a:gd name="connsiteX5" fmla="*/ 1708728 w 3805867"/>
              <a:gd name="connsiteY5" fmla="*/ 60575 h 3807256"/>
              <a:gd name="connsiteX6" fmla="*/ 62484 w 3805867"/>
              <a:gd name="connsiteY6" fmla="*/ 1707200 h 3807256"/>
              <a:gd name="connsiteX7" fmla="*/ 19107 w 3805867"/>
              <a:gd name="connsiteY7" fmla="*/ 1789429 h 3807256"/>
              <a:gd name="connsiteX8" fmla="*/ 17297 w 3805867"/>
              <a:gd name="connsiteY8" fmla="*/ 1792525 h 3807256"/>
              <a:gd name="connsiteX9" fmla="*/ 12840 w 3805867"/>
              <a:gd name="connsiteY9" fmla="*/ 2011305 h 3807256"/>
              <a:gd name="connsiteX10" fmla="*/ 15983 w 3805867"/>
              <a:gd name="connsiteY10" fmla="*/ 2022601 h 3807256"/>
              <a:gd name="connsiteX11" fmla="*/ 19707 w 3805867"/>
              <a:gd name="connsiteY11" fmla="*/ 2028316 h 3807256"/>
              <a:gd name="connsiteX12" fmla="*/ 31413 w 3805867"/>
              <a:gd name="connsiteY12" fmla="*/ 2047795 h 3807256"/>
              <a:gd name="connsiteX13" fmla="*/ 47977 w 3805867"/>
              <a:gd name="connsiteY13" fmla="*/ 2080180 h 3807256"/>
              <a:gd name="connsiteX14" fmla="*/ 1725549 w 3805867"/>
              <a:gd name="connsiteY14" fmla="*/ 3757742 h 3807256"/>
              <a:gd name="connsiteX15" fmla="*/ 1757934 w 3805867"/>
              <a:gd name="connsiteY15" fmla="*/ 3774316 h 3807256"/>
              <a:gd name="connsiteX16" fmla="*/ 1777108 w 3805867"/>
              <a:gd name="connsiteY16" fmla="*/ 3785527 h 3807256"/>
              <a:gd name="connsiteX17" fmla="*/ 1800920 w 3805867"/>
              <a:gd name="connsiteY17" fmla="*/ 3794299 h 3807256"/>
              <a:gd name="connsiteX18" fmla="*/ 2098567 w 3805867"/>
              <a:gd name="connsiteY18" fmla="*/ 3743245 h 3807256"/>
              <a:gd name="connsiteX19" fmla="*/ 3745211 w 3805867"/>
              <a:gd name="connsiteY19" fmla="*/ 2097001 h 3807256"/>
              <a:gd name="connsiteX20" fmla="*/ 3750564 w 3805867"/>
              <a:gd name="connsiteY20" fmla="*/ 2087838 h 3807256"/>
              <a:gd name="connsiteX21" fmla="*/ 3759594 w 3805867"/>
              <a:gd name="connsiteY21" fmla="*/ 2072874 h 3807256"/>
              <a:gd name="connsiteX22" fmla="*/ 3784340 w 3805867"/>
              <a:gd name="connsiteY22" fmla="*/ 1781152 h 3807256"/>
              <a:gd name="connsiteX23" fmla="*/ 3777234 w 3805867"/>
              <a:gd name="connsiteY23" fmla="*/ 1763055 h 3807256"/>
              <a:gd name="connsiteX24" fmla="*/ 3770567 w 3805867"/>
              <a:gd name="connsiteY24" fmla="*/ 1751453 h 3807256"/>
              <a:gd name="connsiteX25" fmla="*/ 3755498 w 3805867"/>
              <a:gd name="connsiteY25" fmla="*/ 1727641 h 3807256"/>
              <a:gd name="connsiteX26" fmla="*/ 3739305 w 3805867"/>
              <a:gd name="connsiteY26" fmla="*/ 1705819 h 3807256"/>
              <a:gd name="connsiteX27" fmla="*/ 3731514 w 3805867"/>
              <a:gd name="connsiteY27" fmla="*/ 1696923 h 3807256"/>
              <a:gd name="connsiteX28" fmla="*/ 2108749 w 3805867"/>
              <a:gd name="connsiteY28" fmla="*/ 74215 h 3807256"/>
              <a:gd name="connsiteX29" fmla="*/ 2099910 w 3805867"/>
              <a:gd name="connsiteY29" fmla="*/ 66424 h 3807256"/>
              <a:gd name="connsiteX30" fmla="*/ 2077974 w 3805867"/>
              <a:gd name="connsiteY30" fmla="*/ 50241 h 3807256"/>
              <a:gd name="connsiteX31" fmla="*/ 2057943 w 3805867"/>
              <a:gd name="connsiteY31" fmla="*/ 37353 h 3807256"/>
              <a:gd name="connsiteX32" fmla="*/ 2040798 w 3805867"/>
              <a:gd name="connsiteY32" fmla="*/ 28352 h 3807256"/>
              <a:gd name="connsiteX33" fmla="*/ 2018890 w 3805867"/>
              <a:gd name="connsiteY33" fmla="*/ 19056 h 3807256"/>
              <a:gd name="connsiteX34" fmla="*/ 1858899 w 3805867"/>
              <a:gd name="connsiteY34" fmla="*/ 1711 h 3807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3805867" h="3807256">
                <a:moveTo>
                  <a:pt x="1858899" y="1711"/>
                </a:moveTo>
                <a:cubicBezTo>
                  <a:pt x="1833762" y="4578"/>
                  <a:pt x="1805035" y="10721"/>
                  <a:pt x="1792224" y="15970"/>
                </a:cubicBezTo>
                <a:cubicBezTo>
                  <a:pt x="1789081" y="17255"/>
                  <a:pt x="1785652" y="18599"/>
                  <a:pt x="1784604" y="18951"/>
                </a:cubicBezTo>
                <a:cubicBezTo>
                  <a:pt x="1771802" y="23256"/>
                  <a:pt x="1743466" y="38039"/>
                  <a:pt x="1733588" y="45583"/>
                </a:cubicBezTo>
                <a:cubicBezTo>
                  <a:pt x="1726673" y="50850"/>
                  <a:pt x="1719615" y="55165"/>
                  <a:pt x="1717891" y="55165"/>
                </a:cubicBezTo>
                <a:cubicBezTo>
                  <a:pt x="1716167" y="55165"/>
                  <a:pt x="1712042" y="57594"/>
                  <a:pt x="1708728" y="60575"/>
                </a:cubicBezTo>
                <a:cubicBezTo>
                  <a:pt x="1697041" y="71034"/>
                  <a:pt x="68123" y="1700342"/>
                  <a:pt x="62484" y="1707200"/>
                </a:cubicBezTo>
                <a:cubicBezTo>
                  <a:pt x="44863" y="1728641"/>
                  <a:pt x="15707" y="1783914"/>
                  <a:pt x="19107" y="1789429"/>
                </a:cubicBezTo>
                <a:cubicBezTo>
                  <a:pt x="20164" y="1791134"/>
                  <a:pt x="19345" y="1792525"/>
                  <a:pt x="17297" y="1792525"/>
                </a:cubicBezTo>
                <a:cubicBezTo>
                  <a:pt x="-3124" y="1792525"/>
                  <a:pt x="-6534" y="1960346"/>
                  <a:pt x="12840" y="2011305"/>
                </a:cubicBezTo>
                <a:cubicBezTo>
                  <a:pt x="14497" y="2015658"/>
                  <a:pt x="15907" y="2020744"/>
                  <a:pt x="15983" y="2022601"/>
                </a:cubicBezTo>
                <a:cubicBezTo>
                  <a:pt x="16050" y="2024468"/>
                  <a:pt x="17726" y="2027040"/>
                  <a:pt x="19707" y="2028316"/>
                </a:cubicBezTo>
                <a:cubicBezTo>
                  <a:pt x="21688" y="2029602"/>
                  <a:pt x="26956" y="2038365"/>
                  <a:pt x="31413" y="2047795"/>
                </a:cubicBezTo>
                <a:cubicBezTo>
                  <a:pt x="35881" y="2057225"/>
                  <a:pt x="43329" y="2071798"/>
                  <a:pt x="47977" y="2080180"/>
                </a:cubicBezTo>
                <a:cubicBezTo>
                  <a:pt x="59141" y="2100335"/>
                  <a:pt x="1705337" y="3746522"/>
                  <a:pt x="1725549" y="3757742"/>
                </a:cubicBezTo>
                <a:cubicBezTo>
                  <a:pt x="1733931" y="3762390"/>
                  <a:pt x="1748504" y="3769849"/>
                  <a:pt x="1757934" y="3774316"/>
                </a:cubicBezTo>
                <a:cubicBezTo>
                  <a:pt x="1767364" y="3778773"/>
                  <a:pt x="1775993" y="3783822"/>
                  <a:pt x="1777108" y="3785527"/>
                </a:cubicBezTo>
                <a:cubicBezTo>
                  <a:pt x="1778222" y="3787232"/>
                  <a:pt x="1788938" y="3791184"/>
                  <a:pt x="1800920" y="3794299"/>
                </a:cubicBezTo>
                <a:cubicBezTo>
                  <a:pt x="1910820" y="3822931"/>
                  <a:pt x="2025072" y="3803329"/>
                  <a:pt x="2098567" y="3743245"/>
                </a:cubicBezTo>
                <a:cubicBezTo>
                  <a:pt x="2105568" y="3737521"/>
                  <a:pt x="3735134" y="2108355"/>
                  <a:pt x="3745211" y="2097001"/>
                </a:cubicBezTo>
                <a:cubicBezTo>
                  <a:pt x="3748154" y="2093687"/>
                  <a:pt x="3750564" y="2089562"/>
                  <a:pt x="3750564" y="2087838"/>
                </a:cubicBezTo>
                <a:cubicBezTo>
                  <a:pt x="3750564" y="2086114"/>
                  <a:pt x="3754622" y="2079380"/>
                  <a:pt x="3759594" y="2072874"/>
                </a:cubicBezTo>
                <a:cubicBezTo>
                  <a:pt x="3808390" y="2008885"/>
                  <a:pt x="3821782" y="1851113"/>
                  <a:pt x="3784340" y="1781152"/>
                </a:cubicBezTo>
                <a:cubicBezTo>
                  <a:pt x="3780434" y="1773846"/>
                  <a:pt x="3777234" y="1765703"/>
                  <a:pt x="3777234" y="1763055"/>
                </a:cubicBezTo>
                <a:cubicBezTo>
                  <a:pt x="3777234" y="1760407"/>
                  <a:pt x="3774233" y="1755187"/>
                  <a:pt x="3770567" y="1751453"/>
                </a:cubicBezTo>
                <a:cubicBezTo>
                  <a:pt x="3766899" y="1747729"/>
                  <a:pt x="3760117" y="1737013"/>
                  <a:pt x="3755498" y="1727641"/>
                </a:cubicBezTo>
                <a:cubicBezTo>
                  <a:pt x="3750878" y="1718278"/>
                  <a:pt x="3743592" y="1708448"/>
                  <a:pt x="3739305" y="1705819"/>
                </a:cubicBezTo>
                <a:cubicBezTo>
                  <a:pt x="3735019" y="1703181"/>
                  <a:pt x="3731514" y="1699180"/>
                  <a:pt x="3731514" y="1696923"/>
                </a:cubicBezTo>
                <a:cubicBezTo>
                  <a:pt x="3731514" y="1691598"/>
                  <a:pt x="2114074" y="74215"/>
                  <a:pt x="2108749" y="74215"/>
                </a:cubicBezTo>
                <a:cubicBezTo>
                  <a:pt x="2106530" y="74215"/>
                  <a:pt x="2102548" y="70710"/>
                  <a:pt x="2099910" y="66424"/>
                </a:cubicBezTo>
                <a:cubicBezTo>
                  <a:pt x="2097281" y="62137"/>
                  <a:pt x="2087404" y="54860"/>
                  <a:pt x="2077974" y="50241"/>
                </a:cubicBezTo>
                <a:cubicBezTo>
                  <a:pt x="2068544" y="45621"/>
                  <a:pt x="2059534" y="39820"/>
                  <a:pt x="2057943" y="37353"/>
                </a:cubicBezTo>
                <a:cubicBezTo>
                  <a:pt x="2056352" y="34896"/>
                  <a:pt x="2048637" y="30838"/>
                  <a:pt x="2040798" y="28352"/>
                </a:cubicBezTo>
                <a:cubicBezTo>
                  <a:pt x="2032959" y="25866"/>
                  <a:pt x="2023091" y="21685"/>
                  <a:pt x="2018890" y="19056"/>
                </a:cubicBezTo>
                <a:cubicBezTo>
                  <a:pt x="1997097" y="5464"/>
                  <a:pt x="1909372" y="-4042"/>
                  <a:pt x="1858899" y="1711"/>
                </a:cubicBezTo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lvl="0" algn="ctr"/>
            <a:r>
              <a:rPr lang="en-ID" sz="1600" dirty="0" err="1">
                <a:solidFill>
                  <a:schemeClr val="bg1">
                    <a:lumMod val="95000"/>
                  </a:schemeClr>
                </a:solidFill>
              </a:rPr>
              <a:t>Pengadaaan</a:t>
            </a:r>
            <a:r>
              <a:rPr lang="en-ID" sz="1600" dirty="0">
                <a:solidFill>
                  <a:schemeClr val="bg1">
                    <a:lumMod val="95000"/>
                  </a:schemeClr>
                </a:solidFill>
              </a:rPr>
              <a:t> / </a:t>
            </a:r>
            <a:r>
              <a:rPr lang="en-ID" sz="1600" dirty="0" err="1">
                <a:solidFill>
                  <a:schemeClr val="bg1">
                    <a:lumMod val="95000"/>
                  </a:schemeClr>
                </a:solidFill>
              </a:rPr>
              <a:t>Akuisisi</a:t>
            </a:r>
            <a:r>
              <a:rPr lang="en-ID" sz="16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ID" sz="1600" dirty="0" err="1">
                <a:solidFill>
                  <a:schemeClr val="bg1">
                    <a:lumMod val="95000"/>
                  </a:schemeClr>
                </a:solidFill>
              </a:rPr>
              <a:t>Bahan</a:t>
            </a:r>
            <a:r>
              <a:rPr lang="en-ID" sz="16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ID" sz="1600" dirty="0" err="1">
                <a:solidFill>
                  <a:schemeClr val="bg1">
                    <a:lumMod val="95000"/>
                  </a:schemeClr>
                </a:solidFill>
              </a:rPr>
              <a:t>Perpustakaan</a:t>
            </a:r>
            <a:endParaRPr lang="en-US" sz="1600" dirty="0">
              <a:solidFill>
                <a:schemeClr val="bg1">
                  <a:lumMod val="95000"/>
                </a:schemeClr>
              </a:solidFill>
            </a:endParaRPr>
          </a:p>
          <a:p>
            <a:pPr algn="ctr"/>
            <a:endParaRPr lang="en-ID" sz="1600" dirty="0">
              <a:solidFill>
                <a:schemeClr val="bg1"/>
              </a:solidFill>
            </a:endParaRPr>
          </a:p>
        </p:txBody>
      </p:sp>
      <p:sp>
        <p:nvSpPr>
          <p:cNvPr id="21" name="Freeform: Shape 39">
            <a:extLst>
              <a:ext uri="{FF2B5EF4-FFF2-40B4-BE49-F238E27FC236}">
                <a16:creationId xmlns:a16="http://schemas.microsoft.com/office/drawing/2014/main" id="{A413650C-62D5-4657-8517-B9CC3974F5A6}"/>
              </a:ext>
            </a:extLst>
          </p:cNvPr>
          <p:cNvSpPr/>
          <p:nvPr/>
        </p:nvSpPr>
        <p:spPr>
          <a:xfrm>
            <a:off x="2572678" y="2325930"/>
            <a:ext cx="1918575" cy="2161665"/>
          </a:xfrm>
          <a:custGeom>
            <a:avLst/>
            <a:gdLst>
              <a:gd name="connsiteX0" fmla="*/ 1858899 w 3805867"/>
              <a:gd name="connsiteY0" fmla="*/ 1711 h 3807256"/>
              <a:gd name="connsiteX1" fmla="*/ 1792224 w 3805867"/>
              <a:gd name="connsiteY1" fmla="*/ 15970 h 3807256"/>
              <a:gd name="connsiteX2" fmla="*/ 1784604 w 3805867"/>
              <a:gd name="connsiteY2" fmla="*/ 18951 h 3807256"/>
              <a:gd name="connsiteX3" fmla="*/ 1733588 w 3805867"/>
              <a:gd name="connsiteY3" fmla="*/ 45583 h 3807256"/>
              <a:gd name="connsiteX4" fmla="*/ 1717891 w 3805867"/>
              <a:gd name="connsiteY4" fmla="*/ 55165 h 3807256"/>
              <a:gd name="connsiteX5" fmla="*/ 1708728 w 3805867"/>
              <a:gd name="connsiteY5" fmla="*/ 60575 h 3807256"/>
              <a:gd name="connsiteX6" fmla="*/ 62484 w 3805867"/>
              <a:gd name="connsiteY6" fmla="*/ 1707200 h 3807256"/>
              <a:gd name="connsiteX7" fmla="*/ 19107 w 3805867"/>
              <a:gd name="connsiteY7" fmla="*/ 1789429 h 3807256"/>
              <a:gd name="connsiteX8" fmla="*/ 17297 w 3805867"/>
              <a:gd name="connsiteY8" fmla="*/ 1792525 h 3807256"/>
              <a:gd name="connsiteX9" fmla="*/ 12840 w 3805867"/>
              <a:gd name="connsiteY9" fmla="*/ 2011305 h 3807256"/>
              <a:gd name="connsiteX10" fmla="*/ 15983 w 3805867"/>
              <a:gd name="connsiteY10" fmla="*/ 2022601 h 3807256"/>
              <a:gd name="connsiteX11" fmla="*/ 19707 w 3805867"/>
              <a:gd name="connsiteY11" fmla="*/ 2028316 h 3807256"/>
              <a:gd name="connsiteX12" fmla="*/ 31413 w 3805867"/>
              <a:gd name="connsiteY12" fmla="*/ 2047795 h 3807256"/>
              <a:gd name="connsiteX13" fmla="*/ 47977 w 3805867"/>
              <a:gd name="connsiteY13" fmla="*/ 2080180 h 3807256"/>
              <a:gd name="connsiteX14" fmla="*/ 1725549 w 3805867"/>
              <a:gd name="connsiteY14" fmla="*/ 3757742 h 3807256"/>
              <a:gd name="connsiteX15" fmla="*/ 1757934 w 3805867"/>
              <a:gd name="connsiteY15" fmla="*/ 3774316 h 3807256"/>
              <a:gd name="connsiteX16" fmla="*/ 1777108 w 3805867"/>
              <a:gd name="connsiteY16" fmla="*/ 3785527 h 3807256"/>
              <a:gd name="connsiteX17" fmla="*/ 1800920 w 3805867"/>
              <a:gd name="connsiteY17" fmla="*/ 3794299 h 3807256"/>
              <a:gd name="connsiteX18" fmla="*/ 2098567 w 3805867"/>
              <a:gd name="connsiteY18" fmla="*/ 3743245 h 3807256"/>
              <a:gd name="connsiteX19" fmla="*/ 3745211 w 3805867"/>
              <a:gd name="connsiteY19" fmla="*/ 2097001 h 3807256"/>
              <a:gd name="connsiteX20" fmla="*/ 3750564 w 3805867"/>
              <a:gd name="connsiteY20" fmla="*/ 2087838 h 3807256"/>
              <a:gd name="connsiteX21" fmla="*/ 3759594 w 3805867"/>
              <a:gd name="connsiteY21" fmla="*/ 2072874 h 3807256"/>
              <a:gd name="connsiteX22" fmla="*/ 3784340 w 3805867"/>
              <a:gd name="connsiteY22" fmla="*/ 1781152 h 3807256"/>
              <a:gd name="connsiteX23" fmla="*/ 3777234 w 3805867"/>
              <a:gd name="connsiteY23" fmla="*/ 1763055 h 3807256"/>
              <a:gd name="connsiteX24" fmla="*/ 3770567 w 3805867"/>
              <a:gd name="connsiteY24" fmla="*/ 1751453 h 3807256"/>
              <a:gd name="connsiteX25" fmla="*/ 3755498 w 3805867"/>
              <a:gd name="connsiteY25" fmla="*/ 1727641 h 3807256"/>
              <a:gd name="connsiteX26" fmla="*/ 3739305 w 3805867"/>
              <a:gd name="connsiteY26" fmla="*/ 1705819 h 3807256"/>
              <a:gd name="connsiteX27" fmla="*/ 3731514 w 3805867"/>
              <a:gd name="connsiteY27" fmla="*/ 1696923 h 3807256"/>
              <a:gd name="connsiteX28" fmla="*/ 2108749 w 3805867"/>
              <a:gd name="connsiteY28" fmla="*/ 74215 h 3807256"/>
              <a:gd name="connsiteX29" fmla="*/ 2099910 w 3805867"/>
              <a:gd name="connsiteY29" fmla="*/ 66424 h 3807256"/>
              <a:gd name="connsiteX30" fmla="*/ 2077974 w 3805867"/>
              <a:gd name="connsiteY30" fmla="*/ 50241 h 3807256"/>
              <a:gd name="connsiteX31" fmla="*/ 2057943 w 3805867"/>
              <a:gd name="connsiteY31" fmla="*/ 37353 h 3807256"/>
              <a:gd name="connsiteX32" fmla="*/ 2040798 w 3805867"/>
              <a:gd name="connsiteY32" fmla="*/ 28352 h 3807256"/>
              <a:gd name="connsiteX33" fmla="*/ 2018890 w 3805867"/>
              <a:gd name="connsiteY33" fmla="*/ 19056 h 3807256"/>
              <a:gd name="connsiteX34" fmla="*/ 1858899 w 3805867"/>
              <a:gd name="connsiteY34" fmla="*/ 1711 h 3807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3805867" h="3807256">
                <a:moveTo>
                  <a:pt x="1858899" y="1711"/>
                </a:moveTo>
                <a:cubicBezTo>
                  <a:pt x="1833762" y="4578"/>
                  <a:pt x="1805035" y="10721"/>
                  <a:pt x="1792224" y="15970"/>
                </a:cubicBezTo>
                <a:cubicBezTo>
                  <a:pt x="1789081" y="17255"/>
                  <a:pt x="1785652" y="18599"/>
                  <a:pt x="1784604" y="18951"/>
                </a:cubicBezTo>
                <a:cubicBezTo>
                  <a:pt x="1771802" y="23256"/>
                  <a:pt x="1743466" y="38039"/>
                  <a:pt x="1733588" y="45583"/>
                </a:cubicBezTo>
                <a:cubicBezTo>
                  <a:pt x="1726673" y="50850"/>
                  <a:pt x="1719615" y="55165"/>
                  <a:pt x="1717891" y="55165"/>
                </a:cubicBezTo>
                <a:cubicBezTo>
                  <a:pt x="1716167" y="55165"/>
                  <a:pt x="1712042" y="57594"/>
                  <a:pt x="1708728" y="60575"/>
                </a:cubicBezTo>
                <a:cubicBezTo>
                  <a:pt x="1697041" y="71034"/>
                  <a:pt x="68123" y="1700342"/>
                  <a:pt x="62484" y="1707200"/>
                </a:cubicBezTo>
                <a:cubicBezTo>
                  <a:pt x="44863" y="1728641"/>
                  <a:pt x="15707" y="1783914"/>
                  <a:pt x="19107" y="1789429"/>
                </a:cubicBezTo>
                <a:cubicBezTo>
                  <a:pt x="20164" y="1791134"/>
                  <a:pt x="19345" y="1792525"/>
                  <a:pt x="17297" y="1792525"/>
                </a:cubicBezTo>
                <a:cubicBezTo>
                  <a:pt x="-3124" y="1792525"/>
                  <a:pt x="-6534" y="1960346"/>
                  <a:pt x="12840" y="2011305"/>
                </a:cubicBezTo>
                <a:cubicBezTo>
                  <a:pt x="14497" y="2015658"/>
                  <a:pt x="15907" y="2020744"/>
                  <a:pt x="15983" y="2022601"/>
                </a:cubicBezTo>
                <a:cubicBezTo>
                  <a:pt x="16050" y="2024468"/>
                  <a:pt x="17726" y="2027040"/>
                  <a:pt x="19707" y="2028316"/>
                </a:cubicBezTo>
                <a:cubicBezTo>
                  <a:pt x="21688" y="2029602"/>
                  <a:pt x="26956" y="2038365"/>
                  <a:pt x="31413" y="2047795"/>
                </a:cubicBezTo>
                <a:cubicBezTo>
                  <a:pt x="35881" y="2057225"/>
                  <a:pt x="43329" y="2071798"/>
                  <a:pt x="47977" y="2080180"/>
                </a:cubicBezTo>
                <a:cubicBezTo>
                  <a:pt x="59141" y="2100335"/>
                  <a:pt x="1705337" y="3746522"/>
                  <a:pt x="1725549" y="3757742"/>
                </a:cubicBezTo>
                <a:cubicBezTo>
                  <a:pt x="1733931" y="3762390"/>
                  <a:pt x="1748504" y="3769849"/>
                  <a:pt x="1757934" y="3774316"/>
                </a:cubicBezTo>
                <a:cubicBezTo>
                  <a:pt x="1767364" y="3778773"/>
                  <a:pt x="1775993" y="3783822"/>
                  <a:pt x="1777108" y="3785527"/>
                </a:cubicBezTo>
                <a:cubicBezTo>
                  <a:pt x="1778222" y="3787232"/>
                  <a:pt x="1788938" y="3791184"/>
                  <a:pt x="1800920" y="3794299"/>
                </a:cubicBezTo>
                <a:cubicBezTo>
                  <a:pt x="1910820" y="3822931"/>
                  <a:pt x="2025072" y="3803329"/>
                  <a:pt x="2098567" y="3743245"/>
                </a:cubicBezTo>
                <a:cubicBezTo>
                  <a:pt x="2105568" y="3737521"/>
                  <a:pt x="3735134" y="2108355"/>
                  <a:pt x="3745211" y="2097001"/>
                </a:cubicBezTo>
                <a:cubicBezTo>
                  <a:pt x="3748154" y="2093687"/>
                  <a:pt x="3750564" y="2089562"/>
                  <a:pt x="3750564" y="2087838"/>
                </a:cubicBezTo>
                <a:cubicBezTo>
                  <a:pt x="3750564" y="2086114"/>
                  <a:pt x="3754622" y="2079380"/>
                  <a:pt x="3759594" y="2072874"/>
                </a:cubicBezTo>
                <a:cubicBezTo>
                  <a:pt x="3808390" y="2008885"/>
                  <a:pt x="3821782" y="1851113"/>
                  <a:pt x="3784340" y="1781152"/>
                </a:cubicBezTo>
                <a:cubicBezTo>
                  <a:pt x="3780434" y="1773846"/>
                  <a:pt x="3777234" y="1765703"/>
                  <a:pt x="3777234" y="1763055"/>
                </a:cubicBezTo>
                <a:cubicBezTo>
                  <a:pt x="3777234" y="1760407"/>
                  <a:pt x="3774233" y="1755187"/>
                  <a:pt x="3770567" y="1751453"/>
                </a:cubicBezTo>
                <a:cubicBezTo>
                  <a:pt x="3766899" y="1747729"/>
                  <a:pt x="3760117" y="1737013"/>
                  <a:pt x="3755498" y="1727641"/>
                </a:cubicBezTo>
                <a:cubicBezTo>
                  <a:pt x="3750878" y="1718278"/>
                  <a:pt x="3743592" y="1708448"/>
                  <a:pt x="3739305" y="1705819"/>
                </a:cubicBezTo>
                <a:cubicBezTo>
                  <a:pt x="3735019" y="1703181"/>
                  <a:pt x="3731514" y="1699180"/>
                  <a:pt x="3731514" y="1696923"/>
                </a:cubicBezTo>
                <a:cubicBezTo>
                  <a:pt x="3731514" y="1691598"/>
                  <a:pt x="2114074" y="74215"/>
                  <a:pt x="2108749" y="74215"/>
                </a:cubicBezTo>
                <a:cubicBezTo>
                  <a:pt x="2106530" y="74215"/>
                  <a:pt x="2102548" y="70710"/>
                  <a:pt x="2099910" y="66424"/>
                </a:cubicBezTo>
                <a:cubicBezTo>
                  <a:pt x="2097281" y="62137"/>
                  <a:pt x="2087404" y="54860"/>
                  <a:pt x="2077974" y="50241"/>
                </a:cubicBezTo>
                <a:cubicBezTo>
                  <a:pt x="2068544" y="45621"/>
                  <a:pt x="2059534" y="39820"/>
                  <a:pt x="2057943" y="37353"/>
                </a:cubicBezTo>
                <a:cubicBezTo>
                  <a:pt x="2056352" y="34896"/>
                  <a:pt x="2048637" y="30838"/>
                  <a:pt x="2040798" y="28352"/>
                </a:cubicBezTo>
                <a:cubicBezTo>
                  <a:pt x="2032959" y="25866"/>
                  <a:pt x="2023091" y="21685"/>
                  <a:pt x="2018890" y="19056"/>
                </a:cubicBezTo>
                <a:cubicBezTo>
                  <a:pt x="1997097" y="5464"/>
                  <a:pt x="1909372" y="-4042"/>
                  <a:pt x="1858899" y="1711"/>
                </a:cubicBezTo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lvl="0" algn="ctr"/>
            <a:r>
              <a:rPr lang="en-ID" dirty="0" err="1">
                <a:solidFill>
                  <a:schemeClr val="bg1">
                    <a:lumMod val="95000"/>
                  </a:schemeClr>
                </a:solidFill>
              </a:rPr>
              <a:t>Seleksi</a:t>
            </a:r>
            <a:r>
              <a:rPr lang="en-ID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ID" dirty="0" err="1">
                <a:solidFill>
                  <a:schemeClr val="bg1">
                    <a:lumMod val="95000"/>
                  </a:schemeClr>
                </a:solidFill>
              </a:rPr>
              <a:t>Bahan</a:t>
            </a:r>
            <a:r>
              <a:rPr lang="en-ID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ID" dirty="0" err="1">
                <a:solidFill>
                  <a:schemeClr val="bg1">
                    <a:lumMod val="95000"/>
                  </a:schemeClr>
                </a:solidFill>
              </a:rPr>
              <a:t>Perpustakaan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pPr algn="ctr"/>
            <a:endParaRPr lang="en-ID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AA386996-4E45-43F2-85E1-94BF155A36F0}"/>
              </a:ext>
            </a:extLst>
          </p:cNvPr>
          <p:cNvSpPr/>
          <p:nvPr/>
        </p:nvSpPr>
        <p:spPr>
          <a:xfrm>
            <a:off x="869563" y="2325930"/>
            <a:ext cx="1918575" cy="2161665"/>
          </a:xfrm>
          <a:custGeom>
            <a:avLst/>
            <a:gdLst>
              <a:gd name="connsiteX0" fmla="*/ 1858899 w 3805867"/>
              <a:gd name="connsiteY0" fmla="*/ 1711 h 3807256"/>
              <a:gd name="connsiteX1" fmla="*/ 1792224 w 3805867"/>
              <a:gd name="connsiteY1" fmla="*/ 15970 h 3807256"/>
              <a:gd name="connsiteX2" fmla="*/ 1784604 w 3805867"/>
              <a:gd name="connsiteY2" fmla="*/ 18951 h 3807256"/>
              <a:gd name="connsiteX3" fmla="*/ 1733588 w 3805867"/>
              <a:gd name="connsiteY3" fmla="*/ 45583 h 3807256"/>
              <a:gd name="connsiteX4" fmla="*/ 1717891 w 3805867"/>
              <a:gd name="connsiteY4" fmla="*/ 55165 h 3807256"/>
              <a:gd name="connsiteX5" fmla="*/ 1708728 w 3805867"/>
              <a:gd name="connsiteY5" fmla="*/ 60575 h 3807256"/>
              <a:gd name="connsiteX6" fmla="*/ 62484 w 3805867"/>
              <a:gd name="connsiteY6" fmla="*/ 1707200 h 3807256"/>
              <a:gd name="connsiteX7" fmla="*/ 19107 w 3805867"/>
              <a:gd name="connsiteY7" fmla="*/ 1789429 h 3807256"/>
              <a:gd name="connsiteX8" fmla="*/ 17297 w 3805867"/>
              <a:gd name="connsiteY8" fmla="*/ 1792525 h 3807256"/>
              <a:gd name="connsiteX9" fmla="*/ 12840 w 3805867"/>
              <a:gd name="connsiteY9" fmla="*/ 2011305 h 3807256"/>
              <a:gd name="connsiteX10" fmla="*/ 15983 w 3805867"/>
              <a:gd name="connsiteY10" fmla="*/ 2022601 h 3807256"/>
              <a:gd name="connsiteX11" fmla="*/ 19707 w 3805867"/>
              <a:gd name="connsiteY11" fmla="*/ 2028316 h 3807256"/>
              <a:gd name="connsiteX12" fmla="*/ 31413 w 3805867"/>
              <a:gd name="connsiteY12" fmla="*/ 2047795 h 3807256"/>
              <a:gd name="connsiteX13" fmla="*/ 47977 w 3805867"/>
              <a:gd name="connsiteY13" fmla="*/ 2080180 h 3807256"/>
              <a:gd name="connsiteX14" fmla="*/ 1725549 w 3805867"/>
              <a:gd name="connsiteY14" fmla="*/ 3757742 h 3807256"/>
              <a:gd name="connsiteX15" fmla="*/ 1757934 w 3805867"/>
              <a:gd name="connsiteY15" fmla="*/ 3774316 h 3807256"/>
              <a:gd name="connsiteX16" fmla="*/ 1777108 w 3805867"/>
              <a:gd name="connsiteY16" fmla="*/ 3785527 h 3807256"/>
              <a:gd name="connsiteX17" fmla="*/ 1800920 w 3805867"/>
              <a:gd name="connsiteY17" fmla="*/ 3794299 h 3807256"/>
              <a:gd name="connsiteX18" fmla="*/ 2098567 w 3805867"/>
              <a:gd name="connsiteY18" fmla="*/ 3743245 h 3807256"/>
              <a:gd name="connsiteX19" fmla="*/ 3745211 w 3805867"/>
              <a:gd name="connsiteY19" fmla="*/ 2097001 h 3807256"/>
              <a:gd name="connsiteX20" fmla="*/ 3750564 w 3805867"/>
              <a:gd name="connsiteY20" fmla="*/ 2087838 h 3807256"/>
              <a:gd name="connsiteX21" fmla="*/ 3759594 w 3805867"/>
              <a:gd name="connsiteY21" fmla="*/ 2072874 h 3807256"/>
              <a:gd name="connsiteX22" fmla="*/ 3784340 w 3805867"/>
              <a:gd name="connsiteY22" fmla="*/ 1781152 h 3807256"/>
              <a:gd name="connsiteX23" fmla="*/ 3777234 w 3805867"/>
              <a:gd name="connsiteY23" fmla="*/ 1763055 h 3807256"/>
              <a:gd name="connsiteX24" fmla="*/ 3770567 w 3805867"/>
              <a:gd name="connsiteY24" fmla="*/ 1751453 h 3807256"/>
              <a:gd name="connsiteX25" fmla="*/ 3755498 w 3805867"/>
              <a:gd name="connsiteY25" fmla="*/ 1727641 h 3807256"/>
              <a:gd name="connsiteX26" fmla="*/ 3739305 w 3805867"/>
              <a:gd name="connsiteY26" fmla="*/ 1705819 h 3807256"/>
              <a:gd name="connsiteX27" fmla="*/ 3731514 w 3805867"/>
              <a:gd name="connsiteY27" fmla="*/ 1696923 h 3807256"/>
              <a:gd name="connsiteX28" fmla="*/ 2108749 w 3805867"/>
              <a:gd name="connsiteY28" fmla="*/ 74215 h 3807256"/>
              <a:gd name="connsiteX29" fmla="*/ 2099910 w 3805867"/>
              <a:gd name="connsiteY29" fmla="*/ 66424 h 3807256"/>
              <a:gd name="connsiteX30" fmla="*/ 2077974 w 3805867"/>
              <a:gd name="connsiteY30" fmla="*/ 50241 h 3807256"/>
              <a:gd name="connsiteX31" fmla="*/ 2057943 w 3805867"/>
              <a:gd name="connsiteY31" fmla="*/ 37353 h 3807256"/>
              <a:gd name="connsiteX32" fmla="*/ 2040798 w 3805867"/>
              <a:gd name="connsiteY32" fmla="*/ 28352 h 3807256"/>
              <a:gd name="connsiteX33" fmla="*/ 2018890 w 3805867"/>
              <a:gd name="connsiteY33" fmla="*/ 19056 h 3807256"/>
              <a:gd name="connsiteX34" fmla="*/ 1858899 w 3805867"/>
              <a:gd name="connsiteY34" fmla="*/ 1711 h 3807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3805867" h="3807256">
                <a:moveTo>
                  <a:pt x="1858899" y="1711"/>
                </a:moveTo>
                <a:cubicBezTo>
                  <a:pt x="1833762" y="4578"/>
                  <a:pt x="1805035" y="10721"/>
                  <a:pt x="1792224" y="15970"/>
                </a:cubicBezTo>
                <a:cubicBezTo>
                  <a:pt x="1789081" y="17255"/>
                  <a:pt x="1785652" y="18599"/>
                  <a:pt x="1784604" y="18951"/>
                </a:cubicBezTo>
                <a:cubicBezTo>
                  <a:pt x="1771802" y="23256"/>
                  <a:pt x="1743466" y="38039"/>
                  <a:pt x="1733588" y="45583"/>
                </a:cubicBezTo>
                <a:cubicBezTo>
                  <a:pt x="1726673" y="50850"/>
                  <a:pt x="1719615" y="55165"/>
                  <a:pt x="1717891" y="55165"/>
                </a:cubicBezTo>
                <a:cubicBezTo>
                  <a:pt x="1716167" y="55165"/>
                  <a:pt x="1712042" y="57594"/>
                  <a:pt x="1708728" y="60575"/>
                </a:cubicBezTo>
                <a:cubicBezTo>
                  <a:pt x="1697041" y="71034"/>
                  <a:pt x="68123" y="1700342"/>
                  <a:pt x="62484" y="1707200"/>
                </a:cubicBezTo>
                <a:cubicBezTo>
                  <a:pt x="44863" y="1728641"/>
                  <a:pt x="15707" y="1783914"/>
                  <a:pt x="19107" y="1789429"/>
                </a:cubicBezTo>
                <a:cubicBezTo>
                  <a:pt x="20164" y="1791134"/>
                  <a:pt x="19345" y="1792525"/>
                  <a:pt x="17297" y="1792525"/>
                </a:cubicBezTo>
                <a:cubicBezTo>
                  <a:pt x="-3124" y="1792525"/>
                  <a:pt x="-6534" y="1960346"/>
                  <a:pt x="12840" y="2011305"/>
                </a:cubicBezTo>
                <a:cubicBezTo>
                  <a:pt x="14497" y="2015658"/>
                  <a:pt x="15907" y="2020744"/>
                  <a:pt x="15983" y="2022601"/>
                </a:cubicBezTo>
                <a:cubicBezTo>
                  <a:pt x="16050" y="2024468"/>
                  <a:pt x="17726" y="2027040"/>
                  <a:pt x="19707" y="2028316"/>
                </a:cubicBezTo>
                <a:cubicBezTo>
                  <a:pt x="21688" y="2029602"/>
                  <a:pt x="26956" y="2038365"/>
                  <a:pt x="31413" y="2047795"/>
                </a:cubicBezTo>
                <a:cubicBezTo>
                  <a:pt x="35881" y="2057225"/>
                  <a:pt x="43329" y="2071798"/>
                  <a:pt x="47977" y="2080180"/>
                </a:cubicBezTo>
                <a:cubicBezTo>
                  <a:pt x="59141" y="2100335"/>
                  <a:pt x="1705337" y="3746522"/>
                  <a:pt x="1725549" y="3757742"/>
                </a:cubicBezTo>
                <a:cubicBezTo>
                  <a:pt x="1733931" y="3762390"/>
                  <a:pt x="1748504" y="3769849"/>
                  <a:pt x="1757934" y="3774316"/>
                </a:cubicBezTo>
                <a:cubicBezTo>
                  <a:pt x="1767364" y="3778773"/>
                  <a:pt x="1775993" y="3783822"/>
                  <a:pt x="1777108" y="3785527"/>
                </a:cubicBezTo>
                <a:cubicBezTo>
                  <a:pt x="1778222" y="3787232"/>
                  <a:pt x="1788938" y="3791184"/>
                  <a:pt x="1800920" y="3794299"/>
                </a:cubicBezTo>
                <a:cubicBezTo>
                  <a:pt x="1910820" y="3822931"/>
                  <a:pt x="2025072" y="3803329"/>
                  <a:pt x="2098567" y="3743245"/>
                </a:cubicBezTo>
                <a:cubicBezTo>
                  <a:pt x="2105568" y="3737521"/>
                  <a:pt x="3735134" y="2108355"/>
                  <a:pt x="3745211" y="2097001"/>
                </a:cubicBezTo>
                <a:cubicBezTo>
                  <a:pt x="3748154" y="2093687"/>
                  <a:pt x="3750564" y="2089562"/>
                  <a:pt x="3750564" y="2087838"/>
                </a:cubicBezTo>
                <a:cubicBezTo>
                  <a:pt x="3750564" y="2086114"/>
                  <a:pt x="3754622" y="2079380"/>
                  <a:pt x="3759594" y="2072874"/>
                </a:cubicBezTo>
                <a:cubicBezTo>
                  <a:pt x="3808390" y="2008885"/>
                  <a:pt x="3821782" y="1851113"/>
                  <a:pt x="3784340" y="1781152"/>
                </a:cubicBezTo>
                <a:cubicBezTo>
                  <a:pt x="3780434" y="1773846"/>
                  <a:pt x="3777234" y="1765703"/>
                  <a:pt x="3777234" y="1763055"/>
                </a:cubicBezTo>
                <a:cubicBezTo>
                  <a:pt x="3777234" y="1760407"/>
                  <a:pt x="3774233" y="1755187"/>
                  <a:pt x="3770567" y="1751453"/>
                </a:cubicBezTo>
                <a:cubicBezTo>
                  <a:pt x="3766899" y="1747729"/>
                  <a:pt x="3760117" y="1737013"/>
                  <a:pt x="3755498" y="1727641"/>
                </a:cubicBezTo>
                <a:cubicBezTo>
                  <a:pt x="3750878" y="1718278"/>
                  <a:pt x="3743592" y="1708448"/>
                  <a:pt x="3739305" y="1705819"/>
                </a:cubicBezTo>
                <a:cubicBezTo>
                  <a:pt x="3735019" y="1703181"/>
                  <a:pt x="3731514" y="1699180"/>
                  <a:pt x="3731514" y="1696923"/>
                </a:cubicBezTo>
                <a:cubicBezTo>
                  <a:pt x="3731514" y="1691598"/>
                  <a:pt x="2114074" y="74215"/>
                  <a:pt x="2108749" y="74215"/>
                </a:cubicBezTo>
                <a:cubicBezTo>
                  <a:pt x="2106530" y="74215"/>
                  <a:pt x="2102548" y="70710"/>
                  <a:pt x="2099910" y="66424"/>
                </a:cubicBezTo>
                <a:cubicBezTo>
                  <a:pt x="2097281" y="62137"/>
                  <a:pt x="2087404" y="54860"/>
                  <a:pt x="2077974" y="50241"/>
                </a:cubicBezTo>
                <a:cubicBezTo>
                  <a:pt x="2068544" y="45621"/>
                  <a:pt x="2059534" y="39820"/>
                  <a:pt x="2057943" y="37353"/>
                </a:cubicBezTo>
                <a:cubicBezTo>
                  <a:pt x="2056352" y="34896"/>
                  <a:pt x="2048637" y="30838"/>
                  <a:pt x="2040798" y="28352"/>
                </a:cubicBezTo>
                <a:cubicBezTo>
                  <a:pt x="2032959" y="25866"/>
                  <a:pt x="2023091" y="21685"/>
                  <a:pt x="2018890" y="19056"/>
                </a:cubicBezTo>
                <a:cubicBezTo>
                  <a:pt x="1997097" y="5464"/>
                  <a:pt x="1909372" y="-4042"/>
                  <a:pt x="1858899" y="1711"/>
                </a:cubicBezTo>
              </a:path>
            </a:pathLst>
          </a:custGeom>
          <a:solidFill>
            <a:srgbClr val="4AB5C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lvl="0" algn="ctr"/>
            <a:r>
              <a:rPr lang="en-ID" dirty="0" err="1">
                <a:solidFill>
                  <a:schemeClr val="bg1">
                    <a:lumMod val="95000"/>
                  </a:schemeClr>
                </a:solidFill>
              </a:rPr>
              <a:t>Analisa</a:t>
            </a:r>
            <a:r>
              <a:rPr lang="en-ID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ID" dirty="0" err="1">
                <a:solidFill>
                  <a:schemeClr val="bg1">
                    <a:lumMod val="95000"/>
                  </a:schemeClr>
                </a:solidFill>
              </a:rPr>
              <a:t>Kebutuhan</a:t>
            </a:r>
            <a:r>
              <a:rPr lang="en-ID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ID" dirty="0" err="1">
                <a:solidFill>
                  <a:schemeClr val="bg1">
                    <a:lumMod val="95000"/>
                  </a:schemeClr>
                </a:solidFill>
              </a:rPr>
              <a:t>Pemustaka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pPr algn="ctr"/>
            <a:endParaRPr lang="en-ID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0402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4" grpId="0" animBg="1"/>
      <p:bldP spid="18" grpId="0" animBg="1"/>
      <p:bldP spid="23" grpId="0" animBg="1"/>
      <p:bldP spid="22" grpId="0" animBg="1"/>
      <p:bldP spid="21" grpId="0" animBg="1"/>
      <p:bldP spid="4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aphic 6" descr="Two overlapping organic shapes">
            <a:extLst>
              <a:ext uri="{FF2B5EF4-FFF2-40B4-BE49-F238E27FC236}">
                <a16:creationId xmlns:a16="http://schemas.microsoft.com/office/drawing/2014/main" id="{A9D5DE73-B2C9-4604-9477-0D76B7B28513}"/>
              </a:ext>
            </a:extLst>
          </p:cNvPr>
          <p:cNvSpPr/>
          <p:nvPr/>
        </p:nvSpPr>
        <p:spPr>
          <a:xfrm>
            <a:off x="2615946" y="623563"/>
            <a:ext cx="433269" cy="395050"/>
          </a:xfrm>
          <a:custGeom>
            <a:avLst/>
            <a:gdLst>
              <a:gd name="connsiteX0" fmla="*/ 2314613 w 2316043"/>
              <a:gd name="connsiteY0" fmla="*/ 1517893 h 2111742"/>
              <a:gd name="connsiteX1" fmla="*/ 1684649 w 2316043"/>
              <a:gd name="connsiteY1" fmla="*/ 997552 h 2111742"/>
              <a:gd name="connsiteX2" fmla="*/ 1236440 w 2316043"/>
              <a:gd name="connsiteY2" fmla="*/ 55900 h 2111742"/>
              <a:gd name="connsiteX3" fmla="*/ 28965 w 2316043"/>
              <a:gd name="connsiteY3" fmla="*/ 700133 h 2111742"/>
              <a:gd name="connsiteX4" fmla="*/ 719385 w 2316043"/>
              <a:gd name="connsiteY4" fmla="*/ 1914580 h 2111742"/>
              <a:gd name="connsiteX5" fmla="*/ 1987315 w 2316043"/>
              <a:gd name="connsiteY5" fmla="*/ 1964453 h 2111742"/>
              <a:gd name="connsiteX6" fmla="*/ 2314613 w 2316043"/>
              <a:gd name="connsiteY6" fmla="*/ 1517893 h 2111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16043" h="2111742">
                <a:moveTo>
                  <a:pt x="2314613" y="1517893"/>
                </a:moveTo>
                <a:cubicBezTo>
                  <a:pt x="2289962" y="1297618"/>
                  <a:pt x="1967465" y="1301399"/>
                  <a:pt x="1684649" y="997552"/>
                </a:cubicBezTo>
                <a:cubicBezTo>
                  <a:pt x="1316688" y="602235"/>
                  <a:pt x="1503569" y="210148"/>
                  <a:pt x="1236440" y="55900"/>
                </a:cubicBezTo>
                <a:cubicBezTo>
                  <a:pt x="919829" y="-126922"/>
                  <a:pt x="186166" y="151846"/>
                  <a:pt x="28965" y="700133"/>
                </a:cubicBezTo>
                <a:cubicBezTo>
                  <a:pt x="-132112" y="1261966"/>
                  <a:pt x="417509" y="1739149"/>
                  <a:pt x="719385" y="1914580"/>
                </a:cubicBezTo>
                <a:cubicBezTo>
                  <a:pt x="1078659" y="2123378"/>
                  <a:pt x="1604372" y="2205445"/>
                  <a:pt x="1987315" y="1964453"/>
                </a:cubicBezTo>
                <a:cubicBezTo>
                  <a:pt x="2025634" y="1940336"/>
                  <a:pt x="2339759" y="1742664"/>
                  <a:pt x="2314613" y="1517893"/>
                </a:cubicBezTo>
                <a:close/>
              </a:path>
            </a:pathLst>
          </a:custGeom>
          <a:noFill/>
          <a:ln w="9525" cap="flat">
            <a:solidFill>
              <a:schemeClr val="accent5"/>
            </a:solidFill>
            <a:prstDash val="solid"/>
            <a:miter/>
          </a:ln>
        </p:spPr>
        <p:txBody>
          <a:bodyPr rtlCol="0" anchor="ctr"/>
          <a:lstStyle/>
          <a:p>
            <a:endParaRPr lang="en-ID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E29935A1-E1E2-44B6-9EB7-4F69394F270A}"/>
              </a:ext>
            </a:extLst>
          </p:cNvPr>
          <p:cNvSpPr/>
          <p:nvPr/>
        </p:nvSpPr>
        <p:spPr>
          <a:xfrm rot="10800000">
            <a:off x="-75939" y="-223710"/>
            <a:ext cx="564832" cy="564849"/>
          </a:xfrm>
          <a:custGeom>
            <a:avLst/>
            <a:gdLst>
              <a:gd name="connsiteX0" fmla="*/ 1004732 w 2021506"/>
              <a:gd name="connsiteY0" fmla="*/ 0 h 2021565"/>
              <a:gd name="connsiteX1" fmla="*/ 1010753 w 2021506"/>
              <a:gd name="connsiteY1" fmla="*/ 862 h 2021565"/>
              <a:gd name="connsiteX2" fmla="*/ 1016774 w 2021506"/>
              <a:gd name="connsiteY2" fmla="*/ 0 h 2021565"/>
              <a:gd name="connsiteX3" fmla="*/ 1124012 w 2021506"/>
              <a:gd name="connsiteY3" fmla="*/ 54329 h 2021565"/>
              <a:gd name="connsiteX4" fmla="*/ 1940197 w 2021506"/>
              <a:gd name="connsiteY4" fmla="*/ 823063 h 2021565"/>
              <a:gd name="connsiteX5" fmla="*/ 2021506 w 2021506"/>
              <a:gd name="connsiteY5" fmla="*/ 1010693 h 2021565"/>
              <a:gd name="connsiteX6" fmla="*/ 1939911 w 2021506"/>
              <a:gd name="connsiteY6" fmla="*/ 1198404 h 2021565"/>
              <a:gd name="connsiteX7" fmla="*/ 1123346 w 2021506"/>
              <a:gd name="connsiteY7" fmla="*/ 1967122 h 2021565"/>
              <a:gd name="connsiteX8" fmla="*/ 1016584 w 2021506"/>
              <a:gd name="connsiteY8" fmla="*/ 2021565 h 2021565"/>
              <a:gd name="connsiteX9" fmla="*/ 1010753 w 2021506"/>
              <a:gd name="connsiteY9" fmla="*/ 2020731 h 2021565"/>
              <a:gd name="connsiteX10" fmla="*/ 1004922 w 2021506"/>
              <a:gd name="connsiteY10" fmla="*/ 2021565 h 2021565"/>
              <a:gd name="connsiteX11" fmla="*/ 898160 w 2021506"/>
              <a:gd name="connsiteY11" fmla="*/ 1967122 h 2021565"/>
              <a:gd name="connsiteX12" fmla="*/ 81595 w 2021506"/>
              <a:gd name="connsiteY12" fmla="*/ 1198404 h 2021565"/>
              <a:gd name="connsiteX13" fmla="*/ 0 w 2021506"/>
              <a:gd name="connsiteY13" fmla="*/ 1010693 h 2021565"/>
              <a:gd name="connsiteX14" fmla="*/ 81309 w 2021506"/>
              <a:gd name="connsiteY14" fmla="*/ 823063 h 2021565"/>
              <a:gd name="connsiteX15" fmla="*/ 897494 w 2021506"/>
              <a:gd name="connsiteY15" fmla="*/ 54329 h 2021565"/>
              <a:gd name="connsiteX16" fmla="*/ 1004732 w 2021506"/>
              <a:gd name="connsiteY16" fmla="*/ 0 h 20215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021506" h="2021565">
                <a:moveTo>
                  <a:pt x="1004732" y="0"/>
                </a:moveTo>
                <a:lnTo>
                  <a:pt x="1010753" y="862"/>
                </a:lnTo>
                <a:lnTo>
                  <a:pt x="1016774" y="0"/>
                </a:lnTo>
                <a:cubicBezTo>
                  <a:pt x="1048341" y="0"/>
                  <a:pt x="1086319" y="18803"/>
                  <a:pt x="1124012" y="54329"/>
                </a:cubicBezTo>
                <a:lnTo>
                  <a:pt x="1940197" y="823063"/>
                </a:lnTo>
                <a:cubicBezTo>
                  <a:pt x="1992770" y="872564"/>
                  <a:pt x="2021518" y="939183"/>
                  <a:pt x="2021506" y="1010693"/>
                </a:cubicBezTo>
                <a:cubicBezTo>
                  <a:pt x="2021506" y="1082253"/>
                  <a:pt x="1992424" y="1148887"/>
                  <a:pt x="1939911" y="1198404"/>
                </a:cubicBezTo>
                <a:lnTo>
                  <a:pt x="1123346" y="1967122"/>
                </a:lnTo>
                <a:cubicBezTo>
                  <a:pt x="1085570" y="2002747"/>
                  <a:pt x="1048198" y="2021565"/>
                  <a:pt x="1016584" y="2021565"/>
                </a:cubicBezTo>
                <a:lnTo>
                  <a:pt x="1010753" y="2020731"/>
                </a:lnTo>
                <a:lnTo>
                  <a:pt x="1004922" y="2021565"/>
                </a:lnTo>
                <a:cubicBezTo>
                  <a:pt x="973308" y="2021565"/>
                  <a:pt x="935936" y="2002747"/>
                  <a:pt x="898160" y="1967122"/>
                </a:cubicBezTo>
                <a:lnTo>
                  <a:pt x="81595" y="1198404"/>
                </a:lnTo>
                <a:cubicBezTo>
                  <a:pt x="29082" y="1148887"/>
                  <a:pt x="0" y="1082253"/>
                  <a:pt x="0" y="1010693"/>
                </a:cubicBezTo>
                <a:cubicBezTo>
                  <a:pt x="-12" y="939183"/>
                  <a:pt x="28737" y="872564"/>
                  <a:pt x="81309" y="823063"/>
                </a:cubicBezTo>
                <a:lnTo>
                  <a:pt x="897494" y="54329"/>
                </a:lnTo>
                <a:cubicBezTo>
                  <a:pt x="935187" y="18803"/>
                  <a:pt x="973165" y="0"/>
                  <a:pt x="1004732" y="0"/>
                </a:cubicBezTo>
                <a:close/>
              </a:path>
            </a:pathLst>
          </a:custGeom>
          <a:noFill/>
          <a:ln w="76200" cap="flat">
            <a:solidFill>
              <a:schemeClr val="accent5"/>
            </a:solidFill>
            <a:prstDash val="solid"/>
            <a:miter/>
          </a:ln>
        </p:spPr>
        <p:txBody>
          <a:bodyPr rtlCol="0" anchor="ctr"/>
          <a:lstStyle/>
          <a:p>
            <a:endParaRPr lang="en-ID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27DC451-FBBC-4658-9675-9C3A417BFDBA}"/>
              </a:ext>
            </a:extLst>
          </p:cNvPr>
          <p:cNvCxnSpPr>
            <a:cxnSpLocks/>
          </p:cNvCxnSpPr>
          <p:nvPr/>
        </p:nvCxnSpPr>
        <p:spPr>
          <a:xfrm>
            <a:off x="1515590" y="1962731"/>
            <a:ext cx="1140220" cy="0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E3C8FD5-4E94-43E0-B780-1DC698FDE9FF}"/>
              </a:ext>
            </a:extLst>
          </p:cNvPr>
          <p:cNvSpPr/>
          <p:nvPr/>
        </p:nvSpPr>
        <p:spPr>
          <a:xfrm>
            <a:off x="318799" y="256239"/>
            <a:ext cx="564832" cy="564849"/>
          </a:xfrm>
          <a:custGeom>
            <a:avLst/>
            <a:gdLst>
              <a:gd name="connsiteX0" fmla="*/ 1004732 w 2021506"/>
              <a:gd name="connsiteY0" fmla="*/ 0 h 2021565"/>
              <a:gd name="connsiteX1" fmla="*/ 1010753 w 2021506"/>
              <a:gd name="connsiteY1" fmla="*/ 862 h 2021565"/>
              <a:gd name="connsiteX2" fmla="*/ 1016774 w 2021506"/>
              <a:gd name="connsiteY2" fmla="*/ 0 h 2021565"/>
              <a:gd name="connsiteX3" fmla="*/ 1124012 w 2021506"/>
              <a:gd name="connsiteY3" fmla="*/ 54329 h 2021565"/>
              <a:gd name="connsiteX4" fmla="*/ 1940197 w 2021506"/>
              <a:gd name="connsiteY4" fmla="*/ 823063 h 2021565"/>
              <a:gd name="connsiteX5" fmla="*/ 2021506 w 2021506"/>
              <a:gd name="connsiteY5" fmla="*/ 1010693 h 2021565"/>
              <a:gd name="connsiteX6" fmla="*/ 1939911 w 2021506"/>
              <a:gd name="connsiteY6" fmla="*/ 1198404 h 2021565"/>
              <a:gd name="connsiteX7" fmla="*/ 1123346 w 2021506"/>
              <a:gd name="connsiteY7" fmla="*/ 1967122 h 2021565"/>
              <a:gd name="connsiteX8" fmla="*/ 1016584 w 2021506"/>
              <a:gd name="connsiteY8" fmla="*/ 2021565 h 2021565"/>
              <a:gd name="connsiteX9" fmla="*/ 1010753 w 2021506"/>
              <a:gd name="connsiteY9" fmla="*/ 2020731 h 2021565"/>
              <a:gd name="connsiteX10" fmla="*/ 1004922 w 2021506"/>
              <a:gd name="connsiteY10" fmla="*/ 2021565 h 2021565"/>
              <a:gd name="connsiteX11" fmla="*/ 898160 w 2021506"/>
              <a:gd name="connsiteY11" fmla="*/ 1967122 h 2021565"/>
              <a:gd name="connsiteX12" fmla="*/ 81595 w 2021506"/>
              <a:gd name="connsiteY12" fmla="*/ 1198404 h 2021565"/>
              <a:gd name="connsiteX13" fmla="*/ 0 w 2021506"/>
              <a:gd name="connsiteY13" fmla="*/ 1010693 h 2021565"/>
              <a:gd name="connsiteX14" fmla="*/ 81309 w 2021506"/>
              <a:gd name="connsiteY14" fmla="*/ 823063 h 2021565"/>
              <a:gd name="connsiteX15" fmla="*/ 897494 w 2021506"/>
              <a:gd name="connsiteY15" fmla="*/ 54329 h 2021565"/>
              <a:gd name="connsiteX16" fmla="*/ 1004732 w 2021506"/>
              <a:gd name="connsiteY16" fmla="*/ 0 h 20215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021506" h="2021565">
                <a:moveTo>
                  <a:pt x="1004732" y="0"/>
                </a:moveTo>
                <a:lnTo>
                  <a:pt x="1010753" y="862"/>
                </a:lnTo>
                <a:lnTo>
                  <a:pt x="1016774" y="0"/>
                </a:lnTo>
                <a:cubicBezTo>
                  <a:pt x="1048341" y="0"/>
                  <a:pt x="1086319" y="18803"/>
                  <a:pt x="1124012" y="54329"/>
                </a:cubicBezTo>
                <a:lnTo>
                  <a:pt x="1940197" y="823063"/>
                </a:lnTo>
                <a:cubicBezTo>
                  <a:pt x="1992770" y="872564"/>
                  <a:pt x="2021518" y="939183"/>
                  <a:pt x="2021506" y="1010693"/>
                </a:cubicBezTo>
                <a:cubicBezTo>
                  <a:pt x="2021506" y="1082253"/>
                  <a:pt x="1992424" y="1148887"/>
                  <a:pt x="1939911" y="1198404"/>
                </a:cubicBezTo>
                <a:lnTo>
                  <a:pt x="1123346" y="1967122"/>
                </a:lnTo>
                <a:cubicBezTo>
                  <a:pt x="1085570" y="2002747"/>
                  <a:pt x="1048198" y="2021565"/>
                  <a:pt x="1016584" y="2021565"/>
                </a:cubicBezTo>
                <a:lnTo>
                  <a:pt x="1010753" y="2020731"/>
                </a:lnTo>
                <a:lnTo>
                  <a:pt x="1004922" y="2021565"/>
                </a:lnTo>
                <a:cubicBezTo>
                  <a:pt x="973308" y="2021565"/>
                  <a:pt x="935936" y="2002747"/>
                  <a:pt x="898160" y="1967122"/>
                </a:cubicBezTo>
                <a:lnTo>
                  <a:pt x="81595" y="1198404"/>
                </a:lnTo>
                <a:cubicBezTo>
                  <a:pt x="29082" y="1148887"/>
                  <a:pt x="0" y="1082253"/>
                  <a:pt x="0" y="1010693"/>
                </a:cubicBezTo>
                <a:cubicBezTo>
                  <a:pt x="-12" y="939183"/>
                  <a:pt x="28737" y="872564"/>
                  <a:pt x="81309" y="823063"/>
                </a:cubicBezTo>
                <a:lnTo>
                  <a:pt x="897494" y="54329"/>
                </a:lnTo>
                <a:cubicBezTo>
                  <a:pt x="935187" y="18803"/>
                  <a:pt x="973165" y="0"/>
                  <a:pt x="1004732" y="0"/>
                </a:cubicBezTo>
                <a:close/>
              </a:path>
            </a:pathLst>
          </a:custGeom>
          <a:noFill/>
          <a:ln w="76200" cap="flat">
            <a:solidFill>
              <a:schemeClr val="accent5"/>
            </a:solidFill>
            <a:prstDash val="solid"/>
            <a:miter/>
          </a:ln>
        </p:spPr>
        <p:txBody>
          <a:bodyPr rtlCol="0" anchor="ctr"/>
          <a:lstStyle/>
          <a:p>
            <a:endParaRPr lang="en-ID"/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195458F2-D671-4740-A466-8C1A77C3C916}"/>
              </a:ext>
            </a:extLst>
          </p:cNvPr>
          <p:cNvGrpSpPr/>
          <p:nvPr/>
        </p:nvGrpSpPr>
        <p:grpSpPr>
          <a:xfrm>
            <a:off x="8738060" y="1303942"/>
            <a:ext cx="490428" cy="501651"/>
            <a:chOff x="477248" y="2485277"/>
            <a:chExt cx="2849437" cy="2914644"/>
          </a:xfrm>
        </p:grpSpPr>
        <p:sp>
          <p:nvSpPr>
            <p:cNvPr id="67" name="Graphic 6" descr="Two overlapping organic shapes">
              <a:extLst>
                <a:ext uri="{FF2B5EF4-FFF2-40B4-BE49-F238E27FC236}">
                  <a16:creationId xmlns:a16="http://schemas.microsoft.com/office/drawing/2014/main" id="{AF78AABD-BA87-4C72-9B58-713831C0646C}"/>
                </a:ext>
              </a:extLst>
            </p:cNvPr>
            <p:cNvSpPr/>
            <p:nvPr/>
          </p:nvSpPr>
          <p:spPr>
            <a:xfrm>
              <a:off x="1010642" y="2485277"/>
              <a:ext cx="2316043" cy="2111742"/>
            </a:xfrm>
            <a:custGeom>
              <a:avLst/>
              <a:gdLst>
                <a:gd name="connsiteX0" fmla="*/ 2314613 w 2316043"/>
                <a:gd name="connsiteY0" fmla="*/ 1517893 h 2111742"/>
                <a:gd name="connsiteX1" fmla="*/ 1684649 w 2316043"/>
                <a:gd name="connsiteY1" fmla="*/ 997552 h 2111742"/>
                <a:gd name="connsiteX2" fmla="*/ 1236440 w 2316043"/>
                <a:gd name="connsiteY2" fmla="*/ 55900 h 2111742"/>
                <a:gd name="connsiteX3" fmla="*/ 28965 w 2316043"/>
                <a:gd name="connsiteY3" fmla="*/ 700133 h 2111742"/>
                <a:gd name="connsiteX4" fmla="*/ 719385 w 2316043"/>
                <a:gd name="connsiteY4" fmla="*/ 1914580 h 2111742"/>
                <a:gd name="connsiteX5" fmla="*/ 1987315 w 2316043"/>
                <a:gd name="connsiteY5" fmla="*/ 1964453 h 2111742"/>
                <a:gd name="connsiteX6" fmla="*/ 2314613 w 2316043"/>
                <a:gd name="connsiteY6" fmla="*/ 1517893 h 2111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16043" h="2111742">
                  <a:moveTo>
                    <a:pt x="2314613" y="1517893"/>
                  </a:moveTo>
                  <a:cubicBezTo>
                    <a:pt x="2289962" y="1297618"/>
                    <a:pt x="1967465" y="1301399"/>
                    <a:pt x="1684649" y="997552"/>
                  </a:cubicBezTo>
                  <a:cubicBezTo>
                    <a:pt x="1316688" y="602235"/>
                    <a:pt x="1503569" y="210148"/>
                    <a:pt x="1236440" y="55900"/>
                  </a:cubicBezTo>
                  <a:cubicBezTo>
                    <a:pt x="919829" y="-126922"/>
                    <a:pt x="186166" y="151846"/>
                    <a:pt x="28965" y="700133"/>
                  </a:cubicBezTo>
                  <a:cubicBezTo>
                    <a:pt x="-132112" y="1261966"/>
                    <a:pt x="417509" y="1739149"/>
                    <a:pt x="719385" y="1914580"/>
                  </a:cubicBezTo>
                  <a:cubicBezTo>
                    <a:pt x="1078659" y="2123378"/>
                    <a:pt x="1604372" y="2205445"/>
                    <a:pt x="1987315" y="1964453"/>
                  </a:cubicBezTo>
                  <a:cubicBezTo>
                    <a:pt x="2025634" y="1940336"/>
                    <a:pt x="2339759" y="1742664"/>
                    <a:pt x="2314613" y="1517893"/>
                  </a:cubicBezTo>
                  <a:close/>
                </a:path>
              </a:pathLst>
            </a:custGeom>
            <a:noFill/>
            <a:ln w="9525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68" name="Graphic 6" descr="Two overlapping organic shapes">
              <a:extLst>
                <a:ext uri="{FF2B5EF4-FFF2-40B4-BE49-F238E27FC236}">
                  <a16:creationId xmlns:a16="http://schemas.microsoft.com/office/drawing/2014/main" id="{64082721-749C-463F-978B-FDF36DEB005B}"/>
                </a:ext>
              </a:extLst>
            </p:cNvPr>
            <p:cNvSpPr/>
            <p:nvPr/>
          </p:nvSpPr>
          <p:spPr>
            <a:xfrm>
              <a:off x="477248" y="2943630"/>
              <a:ext cx="1946813" cy="2456291"/>
            </a:xfrm>
            <a:custGeom>
              <a:avLst/>
              <a:gdLst>
                <a:gd name="connsiteX0" fmla="*/ 996156 w 1946813"/>
                <a:gd name="connsiteY0" fmla="*/ 26497 h 2456291"/>
                <a:gd name="connsiteX1" fmla="*/ 729618 w 1946813"/>
                <a:gd name="connsiteY1" fmla="*/ 798850 h 2456291"/>
                <a:gd name="connsiteX2" fmla="*/ 4784 w 1946813"/>
                <a:gd name="connsiteY2" fmla="*/ 1548534 h 2456291"/>
                <a:gd name="connsiteX3" fmla="*/ 1031380 w 1946813"/>
                <a:gd name="connsiteY3" fmla="*/ 2453876 h 2456291"/>
                <a:gd name="connsiteX4" fmla="*/ 1926815 w 1946813"/>
                <a:gd name="connsiteY4" fmla="*/ 1381752 h 2456291"/>
                <a:gd name="connsiteX5" fmla="*/ 1529108 w 1946813"/>
                <a:gd name="connsiteY5" fmla="*/ 176639 h 2456291"/>
                <a:gd name="connsiteX6" fmla="*/ 996156 w 1946813"/>
                <a:gd name="connsiteY6" fmla="*/ 26497 h 2456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46813" h="2456291">
                  <a:moveTo>
                    <a:pt x="996156" y="26497"/>
                  </a:moveTo>
                  <a:cubicBezTo>
                    <a:pt x="798484" y="126747"/>
                    <a:pt x="915060" y="427499"/>
                    <a:pt x="729618" y="798850"/>
                  </a:cubicBezTo>
                  <a:cubicBezTo>
                    <a:pt x="488340" y="1281987"/>
                    <a:pt x="55619" y="1244287"/>
                    <a:pt x="4784" y="1548534"/>
                  </a:cubicBezTo>
                  <a:cubicBezTo>
                    <a:pt x="-55471" y="1909142"/>
                    <a:pt x="462766" y="2498701"/>
                    <a:pt x="1031380" y="2453876"/>
                  </a:cubicBezTo>
                  <a:cubicBezTo>
                    <a:pt x="1614033" y="2407937"/>
                    <a:pt x="1868313" y="1725966"/>
                    <a:pt x="1926815" y="1381752"/>
                  </a:cubicBezTo>
                  <a:cubicBezTo>
                    <a:pt x="1996443" y="972091"/>
                    <a:pt x="1889039" y="450921"/>
                    <a:pt x="1529108" y="176639"/>
                  </a:cubicBezTo>
                  <a:cubicBezTo>
                    <a:pt x="1493104" y="149188"/>
                    <a:pt x="1197858" y="-75802"/>
                    <a:pt x="996156" y="26497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9D9828A-8EB8-4AA9-B00C-C49CA6F904DC}"/>
              </a:ext>
            </a:extLst>
          </p:cNvPr>
          <p:cNvGrpSpPr/>
          <p:nvPr/>
        </p:nvGrpSpPr>
        <p:grpSpPr>
          <a:xfrm>
            <a:off x="11088146" y="5979105"/>
            <a:ext cx="490428" cy="501651"/>
            <a:chOff x="477248" y="2485277"/>
            <a:chExt cx="2849437" cy="2914644"/>
          </a:xfrm>
        </p:grpSpPr>
        <p:sp>
          <p:nvSpPr>
            <p:cNvPr id="36" name="Graphic 6" descr="Two overlapping organic shapes">
              <a:extLst>
                <a:ext uri="{FF2B5EF4-FFF2-40B4-BE49-F238E27FC236}">
                  <a16:creationId xmlns:a16="http://schemas.microsoft.com/office/drawing/2014/main" id="{A4B5A573-E4E4-4A33-AFEC-368BB52DB9DC}"/>
                </a:ext>
              </a:extLst>
            </p:cNvPr>
            <p:cNvSpPr/>
            <p:nvPr/>
          </p:nvSpPr>
          <p:spPr>
            <a:xfrm>
              <a:off x="1010642" y="2485277"/>
              <a:ext cx="2316043" cy="2111742"/>
            </a:xfrm>
            <a:custGeom>
              <a:avLst/>
              <a:gdLst>
                <a:gd name="connsiteX0" fmla="*/ 2314613 w 2316043"/>
                <a:gd name="connsiteY0" fmla="*/ 1517893 h 2111742"/>
                <a:gd name="connsiteX1" fmla="*/ 1684649 w 2316043"/>
                <a:gd name="connsiteY1" fmla="*/ 997552 h 2111742"/>
                <a:gd name="connsiteX2" fmla="*/ 1236440 w 2316043"/>
                <a:gd name="connsiteY2" fmla="*/ 55900 h 2111742"/>
                <a:gd name="connsiteX3" fmla="*/ 28965 w 2316043"/>
                <a:gd name="connsiteY3" fmla="*/ 700133 h 2111742"/>
                <a:gd name="connsiteX4" fmla="*/ 719385 w 2316043"/>
                <a:gd name="connsiteY4" fmla="*/ 1914580 h 2111742"/>
                <a:gd name="connsiteX5" fmla="*/ 1987315 w 2316043"/>
                <a:gd name="connsiteY5" fmla="*/ 1964453 h 2111742"/>
                <a:gd name="connsiteX6" fmla="*/ 2314613 w 2316043"/>
                <a:gd name="connsiteY6" fmla="*/ 1517893 h 2111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16043" h="2111742">
                  <a:moveTo>
                    <a:pt x="2314613" y="1517893"/>
                  </a:moveTo>
                  <a:cubicBezTo>
                    <a:pt x="2289962" y="1297618"/>
                    <a:pt x="1967465" y="1301399"/>
                    <a:pt x="1684649" y="997552"/>
                  </a:cubicBezTo>
                  <a:cubicBezTo>
                    <a:pt x="1316688" y="602235"/>
                    <a:pt x="1503569" y="210148"/>
                    <a:pt x="1236440" y="55900"/>
                  </a:cubicBezTo>
                  <a:cubicBezTo>
                    <a:pt x="919829" y="-126922"/>
                    <a:pt x="186166" y="151846"/>
                    <a:pt x="28965" y="700133"/>
                  </a:cubicBezTo>
                  <a:cubicBezTo>
                    <a:pt x="-132112" y="1261966"/>
                    <a:pt x="417509" y="1739149"/>
                    <a:pt x="719385" y="1914580"/>
                  </a:cubicBezTo>
                  <a:cubicBezTo>
                    <a:pt x="1078659" y="2123378"/>
                    <a:pt x="1604372" y="2205445"/>
                    <a:pt x="1987315" y="1964453"/>
                  </a:cubicBezTo>
                  <a:cubicBezTo>
                    <a:pt x="2025634" y="1940336"/>
                    <a:pt x="2339759" y="1742664"/>
                    <a:pt x="2314613" y="1517893"/>
                  </a:cubicBezTo>
                  <a:close/>
                </a:path>
              </a:pathLst>
            </a:custGeom>
            <a:noFill/>
            <a:ln w="9525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37" name="Graphic 6" descr="Two overlapping organic shapes">
              <a:extLst>
                <a:ext uri="{FF2B5EF4-FFF2-40B4-BE49-F238E27FC236}">
                  <a16:creationId xmlns:a16="http://schemas.microsoft.com/office/drawing/2014/main" id="{1DCFEBA5-97B9-45BB-9F32-A23E22F2924E}"/>
                </a:ext>
              </a:extLst>
            </p:cNvPr>
            <p:cNvSpPr/>
            <p:nvPr/>
          </p:nvSpPr>
          <p:spPr>
            <a:xfrm>
              <a:off x="477248" y="2943630"/>
              <a:ext cx="1946813" cy="2456291"/>
            </a:xfrm>
            <a:custGeom>
              <a:avLst/>
              <a:gdLst>
                <a:gd name="connsiteX0" fmla="*/ 996156 w 1946813"/>
                <a:gd name="connsiteY0" fmla="*/ 26497 h 2456291"/>
                <a:gd name="connsiteX1" fmla="*/ 729618 w 1946813"/>
                <a:gd name="connsiteY1" fmla="*/ 798850 h 2456291"/>
                <a:gd name="connsiteX2" fmla="*/ 4784 w 1946813"/>
                <a:gd name="connsiteY2" fmla="*/ 1548534 h 2456291"/>
                <a:gd name="connsiteX3" fmla="*/ 1031380 w 1946813"/>
                <a:gd name="connsiteY3" fmla="*/ 2453876 h 2456291"/>
                <a:gd name="connsiteX4" fmla="*/ 1926815 w 1946813"/>
                <a:gd name="connsiteY4" fmla="*/ 1381752 h 2456291"/>
                <a:gd name="connsiteX5" fmla="*/ 1529108 w 1946813"/>
                <a:gd name="connsiteY5" fmla="*/ 176639 h 2456291"/>
                <a:gd name="connsiteX6" fmla="*/ 996156 w 1946813"/>
                <a:gd name="connsiteY6" fmla="*/ 26497 h 2456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46813" h="2456291">
                  <a:moveTo>
                    <a:pt x="996156" y="26497"/>
                  </a:moveTo>
                  <a:cubicBezTo>
                    <a:pt x="798484" y="126747"/>
                    <a:pt x="915060" y="427499"/>
                    <a:pt x="729618" y="798850"/>
                  </a:cubicBezTo>
                  <a:cubicBezTo>
                    <a:pt x="488340" y="1281987"/>
                    <a:pt x="55619" y="1244287"/>
                    <a:pt x="4784" y="1548534"/>
                  </a:cubicBezTo>
                  <a:cubicBezTo>
                    <a:pt x="-55471" y="1909142"/>
                    <a:pt x="462766" y="2498701"/>
                    <a:pt x="1031380" y="2453876"/>
                  </a:cubicBezTo>
                  <a:cubicBezTo>
                    <a:pt x="1614033" y="2407937"/>
                    <a:pt x="1868313" y="1725966"/>
                    <a:pt x="1926815" y="1381752"/>
                  </a:cubicBezTo>
                  <a:cubicBezTo>
                    <a:pt x="1996443" y="972091"/>
                    <a:pt x="1889039" y="450921"/>
                    <a:pt x="1529108" y="176639"/>
                  </a:cubicBezTo>
                  <a:cubicBezTo>
                    <a:pt x="1493104" y="149188"/>
                    <a:pt x="1197858" y="-75802"/>
                    <a:pt x="996156" y="26497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</p:grpSp>
      <p:sp>
        <p:nvSpPr>
          <p:cNvPr id="2" name="Rectangle 1"/>
          <p:cNvSpPr/>
          <p:nvPr/>
        </p:nvSpPr>
        <p:spPr>
          <a:xfrm>
            <a:off x="488893" y="2390234"/>
            <a:ext cx="10691058" cy="3400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47625" algn="just">
              <a:lnSpc>
                <a:spcPct val="107000"/>
              </a:lnSpc>
              <a:spcBef>
                <a:spcPts val="55"/>
              </a:spcBef>
              <a:spcAft>
                <a:spcPts val="800"/>
              </a:spcAft>
            </a:pPr>
            <a:r>
              <a:rPr lang="en-ID" sz="2800" dirty="0">
                <a:latin typeface="Lato Black"/>
                <a:ea typeface="Calibri" panose="020F0502020204030204" pitchFamily="34" charset="0"/>
                <a:cs typeface="Times New Roman" panose="02020603050405020304" pitchFamily="18" charset="0"/>
              </a:rPr>
              <a:t>Analisa </a:t>
            </a:r>
            <a:r>
              <a:rPr lang="en-ID" sz="2800" dirty="0" err="1">
                <a:latin typeface="Lato Black"/>
                <a:ea typeface="Calibri" panose="020F0502020204030204" pitchFamily="34" charset="0"/>
                <a:cs typeface="Times New Roman" panose="02020603050405020304" pitchFamily="18" charset="0"/>
              </a:rPr>
              <a:t>Kebutuhan</a:t>
            </a:r>
            <a:r>
              <a:rPr lang="en-ID" sz="2800" dirty="0">
                <a:latin typeface="Lato Black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800" dirty="0" err="1">
                <a:latin typeface="Lato Black"/>
                <a:ea typeface="Calibri" panose="020F0502020204030204" pitchFamily="34" charset="0"/>
                <a:cs typeface="Times New Roman" panose="02020603050405020304" pitchFamily="18" charset="0"/>
              </a:rPr>
              <a:t>Pemustaka</a:t>
            </a:r>
            <a:r>
              <a:rPr lang="en-ID" sz="2800" dirty="0">
                <a:latin typeface="Lato Black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800" dirty="0" err="1">
                <a:latin typeface="Lato Black"/>
                <a:ea typeface="Calibri" panose="020F0502020204030204" pitchFamily="34" charset="0"/>
                <a:cs typeface="Times New Roman" panose="02020603050405020304" pitchFamily="18" charset="0"/>
              </a:rPr>
              <a:t>dilakukan</a:t>
            </a:r>
            <a:r>
              <a:rPr lang="en-ID" sz="2800" dirty="0">
                <a:latin typeface="Lato Black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800" dirty="0" err="1">
                <a:latin typeface="Lato Black"/>
                <a:ea typeface="Calibri" panose="020F0502020204030204" pitchFamily="34" charset="0"/>
                <a:cs typeface="Times New Roman" panose="02020603050405020304" pitchFamily="18" charset="0"/>
              </a:rPr>
              <a:t>untuk</a:t>
            </a:r>
            <a:r>
              <a:rPr lang="en-ID" sz="2800" dirty="0">
                <a:latin typeface="Lato Black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800" dirty="0" err="1">
                <a:latin typeface="Lato Black"/>
                <a:ea typeface="Calibri" panose="020F0502020204030204" pitchFamily="34" charset="0"/>
                <a:cs typeface="Times New Roman" panose="02020603050405020304" pitchFamily="18" charset="0"/>
              </a:rPr>
              <a:t>mengetahui</a:t>
            </a:r>
            <a:r>
              <a:rPr lang="en-ID" sz="2800" dirty="0">
                <a:latin typeface="Lato Black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800" dirty="0" err="1">
                <a:latin typeface="Lato Black"/>
                <a:ea typeface="Calibri" panose="020F0502020204030204" pitchFamily="34" charset="0"/>
                <a:cs typeface="Times New Roman" panose="02020603050405020304" pitchFamily="18" charset="0"/>
              </a:rPr>
              <a:t>luasnya</a:t>
            </a:r>
            <a:r>
              <a:rPr lang="en-ID" sz="2800" dirty="0">
                <a:latin typeface="Lato Black"/>
                <a:ea typeface="Calibri" panose="020F0502020204030204" pitchFamily="34" charset="0"/>
                <a:cs typeface="Times New Roman" panose="02020603050405020304" pitchFamily="18" charset="0"/>
              </a:rPr>
              <a:t> pasar, </a:t>
            </a:r>
            <a:r>
              <a:rPr lang="en-ID" sz="2800" dirty="0" err="1">
                <a:latin typeface="Lato Black"/>
                <a:ea typeface="Calibri" panose="020F0502020204030204" pitchFamily="34" charset="0"/>
                <a:cs typeface="Times New Roman" panose="02020603050405020304" pitchFamily="18" charset="0"/>
              </a:rPr>
              <a:t>artinya</a:t>
            </a:r>
            <a:r>
              <a:rPr lang="en-ID" sz="2800" dirty="0">
                <a:latin typeface="Lato Black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800" dirty="0" err="1">
                <a:latin typeface="Lato Black"/>
                <a:ea typeface="Calibri" panose="020F0502020204030204" pitchFamily="34" charset="0"/>
                <a:cs typeface="Times New Roman" panose="02020603050405020304" pitchFamily="18" charset="0"/>
              </a:rPr>
              <a:t>untuk</a:t>
            </a:r>
            <a:r>
              <a:rPr lang="en-ID" sz="2800" dirty="0">
                <a:latin typeface="Lato Black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800" dirty="0" err="1">
                <a:latin typeface="Lato Black"/>
                <a:ea typeface="Calibri" panose="020F0502020204030204" pitchFamily="34" charset="0"/>
                <a:cs typeface="Times New Roman" panose="02020603050405020304" pitchFamily="18" charset="0"/>
              </a:rPr>
              <a:t>mengetahui</a:t>
            </a:r>
            <a:r>
              <a:rPr lang="en-ID" sz="2800" dirty="0">
                <a:latin typeface="Lato Black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800" dirty="0" err="1">
                <a:latin typeface="Lato Black"/>
                <a:ea typeface="Calibri" panose="020F0502020204030204" pitchFamily="34" charset="0"/>
                <a:cs typeface="Times New Roman" panose="02020603050405020304" pitchFamily="18" charset="0"/>
              </a:rPr>
              <a:t>siapa</a:t>
            </a:r>
            <a:r>
              <a:rPr lang="en-ID" sz="2800" dirty="0">
                <a:latin typeface="Lato Black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800" dirty="0" err="1">
                <a:latin typeface="Lato Black"/>
                <a:ea typeface="Calibri" panose="020F0502020204030204" pitchFamily="34" charset="0"/>
                <a:cs typeface="Times New Roman" panose="02020603050405020304" pitchFamily="18" charset="0"/>
              </a:rPr>
              <a:t>saja</a:t>
            </a:r>
            <a:r>
              <a:rPr lang="en-ID" sz="2800" dirty="0">
                <a:latin typeface="Lato Black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800" dirty="0" err="1">
                <a:latin typeface="Lato Black"/>
                <a:ea typeface="Calibri" panose="020F0502020204030204" pitchFamily="34" charset="0"/>
                <a:cs typeface="Times New Roman" panose="02020603050405020304" pitchFamily="18" charset="0"/>
              </a:rPr>
              <a:t>pemustaka</a:t>
            </a:r>
            <a:r>
              <a:rPr lang="en-ID" sz="2800" dirty="0">
                <a:latin typeface="Lato Black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800" dirty="0" err="1">
                <a:latin typeface="Lato Black"/>
                <a:ea typeface="Calibri" panose="020F0502020204030204" pitchFamily="34" charset="0"/>
                <a:cs typeface="Times New Roman" panose="02020603050405020304" pitchFamily="18" charset="0"/>
              </a:rPr>
              <a:t>terbanyak</a:t>
            </a:r>
            <a:r>
              <a:rPr lang="en-ID" sz="2800" dirty="0">
                <a:latin typeface="Lato Black"/>
                <a:ea typeface="Calibri" panose="020F0502020204030204" pitchFamily="34" charset="0"/>
                <a:cs typeface="Times New Roman" panose="02020603050405020304" pitchFamily="18" charset="0"/>
              </a:rPr>
              <a:t> di </a:t>
            </a:r>
            <a:r>
              <a:rPr lang="en-ID" sz="2800" dirty="0" err="1">
                <a:latin typeface="Lato Black"/>
                <a:ea typeface="Calibri" panose="020F0502020204030204" pitchFamily="34" charset="0"/>
                <a:cs typeface="Times New Roman" panose="02020603050405020304" pitchFamily="18" charset="0"/>
              </a:rPr>
              <a:t>Perpustakaan</a:t>
            </a:r>
            <a:r>
              <a:rPr lang="en-ID" sz="2800" dirty="0">
                <a:latin typeface="Lato Black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US" sz="2800" dirty="0">
                <a:latin typeface="Lato Black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 marL="457200" marR="47625" algn="just">
              <a:lnSpc>
                <a:spcPct val="107000"/>
              </a:lnSpc>
              <a:spcBef>
                <a:spcPts val="55"/>
              </a:spcBef>
              <a:spcAft>
                <a:spcPts val="800"/>
              </a:spcAft>
            </a:pPr>
            <a:r>
              <a:rPr lang="en-ID" sz="2800" dirty="0" err="1">
                <a:latin typeface="Lato Black"/>
                <a:ea typeface="Calibri" panose="020F0502020204030204" pitchFamily="34" charset="0"/>
                <a:cs typeface="Times New Roman" panose="02020603050405020304" pitchFamily="18" charset="0"/>
              </a:rPr>
              <a:t>Analisis</a:t>
            </a:r>
            <a:r>
              <a:rPr lang="en-ID" sz="2800" dirty="0">
                <a:latin typeface="Lato Black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800" dirty="0" err="1">
                <a:latin typeface="Lato Black"/>
                <a:ea typeface="Calibri" panose="020F0502020204030204" pitchFamily="34" charset="0"/>
                <a:cs typeface="Times New Roman" panose="02020603050405020304" pitchFamily="18" charset="0"/>
              </a:rPr>
              <a:t>masyarakat</a:t>
            </a:r>
            <a:r>
              <a:rPr lang="en-ID" sz="2800" dirty="0">
                <a:latin typeface="Lato Black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800" dirty="0" err="1">
                <a:latin typeface="Lato Black"/>
                <a:ea typeface="Calibri" panose="020F0502020204030204" pitchFamily="34" charset="0"/>
                <a:cs typeface="Times New Roman" panose="02020603050405020304" pitchFamily="18" charset="0"/>
              </a:rPr>
              <a:t>akan</a:t>
            </a:r>
            <a:r>
              <a:rPr lang="en-ID" sz="2800" dirty="0">
                <a:latin typeface="Lato Black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800" dirty="0" err="1">
                <a:latin typeface="Lato Black"/>
                <a:ea typeface="Calibri" panose="020F0502020204030204" pitchFamily="34" charset="0"/>
                <a:cs typeface="Times New Roman" panose="02020603050405020304" pitchFamily="18" charset="0"/>
              </a:rPr>
              <a:t>memberikan</a:t>
            </a:r>
            <a:r>
              <a:rPr lang="en-ID" sz="2800" dirty="0">
                <a:latin typeface="Lato Black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800" dirty="0" err="1">
                <a:latin typeface="Lato Black"/>
                <a:ea typeface="Calibri" panose="020F0502020204030204" pitchFamily="34" charset="0"/>
                <a:cs typeface="Times New Roman" panose="02020603050405020304" pitchFamily="18" charset="0"/>
              </a:rPr>
              <a:t>gambaran</a:t>
            </a:r>
            <a:r>
              <a:rPr lang="en-ID" sz="2800" dirty="0">
                <a:latin typeface="Lato Black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800" dirty="0" err="1">
                <a:latin typeface="Lato Black"/>
                <a:ea typeface="Calibri" panose="020F0502020204030204" pitchFamily="34" charset="0"/>
                <a:cs typeface="Times New Roman" panose="02020603050405020304" pitchFamily="18" charset="0"/>
              </a:rPr>
              <a:t>mengenai</a:t>
            </a:r>
            <a:r>
              <a:rPr lang="en-ID" sz="2800" dirty="0">
                <a:latin typeface="Lato Black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800" dirty="0" err="1">
                <a:latin typeface="Lato Black"/>
                <a:ea typeface="Calibri" panose="020F0502020204030204" pitchFamily="34" charset="0"/>
                <a:cs typeface="Times New Roman" panose="02020603050405020304" pitchFamily="18" charset="0"/>
              </a:rPr>
              <a:t>kebutuhan</a:t>
            </a:r>
            <a:r>
              <a:rPr lang="en-ID" sz="2800" dirty="0">
                <a:latin typeface="Lato Black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800" dirty="0" err="1">
                <a:latin typeface="Lato Black"/>
                <a:ea typeface="Calibri" panose="020F0502020204030204" pitchFamily="34" charset="0"/>
                <a:cs typeface="Times New Roman" panose="02020603050405020304" pitchFamily="18" charset="0"/>
              </a:rPr>
              <a:t>informasi</a:t>
            </a:r>
            <a:r>
              <a:rPr lang="en-ID" sz="2800" dirty="0">
                <a:latin typeface="Lato Black"/>
                <a:ea typeface="Calibri" panose="020F0502020204030204" pitchFamily="34" charset="0"/>
                <a:cs typeface="Times New Roman" panose="02020603050405020304" pitchFamily="18" charset="0"/>
              </a:rPr>
              <a:t>. Dari </a:t>
            </a:r>
            <a:r>
              <a:rPr lang="en-ID" sz="2800" dirty="0" err="1">
                <a:latin typeface="Lato Black"/>
                <a:ea typeface="Calibri" panose="020F0502020204030204" pitchFamily="34" charset="0"/>
                <a:cs typeface="Times New Roman" panose="02020603050405020304" pitchFamily="18" charset="0"/>
              </a:rPr>
              <a:t>kebutuhan</a:t>
            </a:r>
            <a:r>
              <a:rPr lang="en-ID" sz="2800" dirty="0">
                <a:latin typeface="Lato Black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800" dirty="0" err="1">
                <a:latin typeface="Lato Black"/>
                <a:ea typeface="Calibri" panose="020F0502020204030204" pitchFamily="34" charset="0"/>
                <a:cs typeface="Times New Roman" panose="02020603050405020304" pitchFamily="18" charset="0"/>
              </a:rPr>
              <a:t>informasi</a:t>
            </a:r>
            <a:r>
              <a:rPr lang="en-ID" sz="2800" dirty="0">
                <a:latin typeface="Lato Black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800" dirty="0" err="1">
                <a:latin typeface="Lato Black"/>
                <a:ea typeface="Calibri" panose="020F0502020204030204" pitchFamily="34" charset="0"/>
                <a:cs typeface="Times New Roman" panose="02020603050405020304" pitchFamily="18" charset="0"/>
              </a:rPr>
              <a:t>tersebut</a:t>
            </a:r>
            <a:r>
              <a:rPr lang="en-ID" sz="2800" dirty="0">
                <a:latin typeface="Lato Black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ID" sz="2800" dirty="0" err="1">
                <a:latin typeface="Lato Black"/>
                <a:ea typeface="Calibri" panose="020F0502020204030204" pitchFamily="34" charset="0"/>
                <a:cs typeface="Times New Roman" panose="02020603050405020304" pitchFamily="18" charset="0"/>
              </a:rPr>
              <a:t>perpustakaan</a:t>
            </a:r>
            <a:r>
              <a:rPr lang="en-ID" sz="2800" dirty="0">
                <a:latin typeface="Lato Black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800" dirty="0" err="1">
                <a:latin typeface="Lato Black"/>
                <a:ea typeface="Calibri" panose="020F0502020204030204" pitchFamily="34" charset="0"/>
                <a:cs typeface="Times New Roman" panose="02020603050405020304" pitchFamily="18" charset="0"/>
              </a:rPr>
              <a:t>akan</a:t>
            </a:r>
            <a:r>
              <a:rPr lang="en-ID" sz="2800" dirty="0">
                <a:latin typeface="Lato Black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800" dirty="0" err="1">
                <a:latin typeface="Lato Black"/>
                <a:ea typeface="Calibri" panose="020F0502020204030204" pitchFamily="34" charset="0"/>
                <a:cs typeface="Times New Roman" panose="02020603050405020304" pitchFamily="18" charset="0"/>
              </a:rPr>
              <a:t>menentukan</a:t>
            </a:r>
            <a:r>
              <a:rPr lang="en-ID" sz="2800" dirty="0">
                <a:latin typeface="Lato Black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800" dirty="0" err="1">
                <a:latin typeface="Lato Black"/>
                <a:ea typeface="Calibri" panose="020F0502020204030204" pitchFamily="34" charset="0"/>
                <a:cs typeface="Times New Roman" panose="02020603050405020304" pitchFamily="18" charset="0"/>
              </a:rPr>
              <a:t>prioritas</a:t>
            </a:r>
            <a:r>
              <a:rPr lang="en-ID" sz="2800" dirty="0">
                <a:latin typeface="Lato Black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800" dirty="0" err="1">
                <a:latin typeface="Lato Black"/>
                <a:ea typeface="Calibri" panose="020F0502020204030204" pitchFamily="34" charset="0"/>
                <a:cs typeface="Times New Roman" panose="02020603050405020304" pitchFamily="18" charset="0"/>
              </a:rPr>
              <a:t>koleksi</a:t>
            </a:r>
            <a:r>
              <a:rPr lang="en-ID" sz="2800" dirty="0">
                <a:latin typeface="Lato Black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ID" sz="2800" dirty="0" err="1">
                <a:latin typeface="Lato Black"/>
                <a:ea typeface="Calibri" panose="020F0502020204030204" pitchFamily="34" charset="0"/>
                <a:cs typeface="Times New Roman" panose="02020603050405020304" pitchFamily="18" charset="0"/>
              </a:rPr>
              <a:t>relevan</a:t>
            </a:r>
            <a:r>
              <a:rPr lang="en-ID" sz="2800" dirty="0">
                <a:latin typeface="Lato Black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ID" sz="2800" dirty="0" err="1">
                <a:latin typeface="Lato Black"/>
                <a:ea typeface="Calibri" panose="020F0502020204030204" pitchFamily="34" charset="0"/>
                <a:cs typeface="Times New Roman" panose="02020603050405020304" pitchFamily="18" charset="0"/>
              </a:rPr>
              <a:t>harus`disediakan</a:t>
            </a:r>
            <a:r>
              <a:rPr lang="en-ID" sz="2800" dirty="0">
                <a:latin typeface="Lato Black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800" dirty="0" err="1">
                <a:latin typeface="Lato Black"/>
                <a:ea typeface="Calibri" panose="020F0502020204030204" pitchFamily="34" charset="0"/>
                <a:cs typeface="Times New Roman" panose="02020603050405020304" pitchFamily="18" charset="0"/>
              </a:rPr>
              <a:t>tentu</a:t>
            </a:r>
            <a:r>
              <a:rPr lang="en-ID" sz="2800" dirty="0">
                <a:latin typeface="Lato Black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800" dirty="0" err="1">
                <a:latin typeface="Lato Black"/>
                <a:ea typeface="Calibri" panose="020F0502020204030204" pitchFamily="34" charset="0"/>
                <a:cs typeface="Times New Roman" panose="02020603050405020304" pitchFamily="18" charset="0"/>
              </a:rPr>
              <a:t>saja</a:t>
            </a:r>
            <a:r>
              <a:rPr lang="en-ID" sz="2800" dirty="0">
                <a:latin typeface="Lato Black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ID" sz="2800" dirty="0" err="1">
                <a:latin typeface="Lato Black"/>
                <a:ea typeface="Calibri" panose="020F0502020204030204" pitchFamily="34" charset="0"/>
                <a:cs typeface="Times New Roman" panose="02020603050405020304" pitchFamily="18" charset="0"/>
              </a:rPr>
              <a:t>mutakhir</a:t>
            </a:r>
            <a:r>
              <a:rPr lang="en-ID" sz="2800" dirty="0">
                <a:latin typeface="Lato Black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en-ID" sz="2800" i="1" dirty="0">
                <a:latin typeface="Lato Black"/>
                <a:ea typeface="Calibri" panose="020F0502020204030204" pitchFamily="34" charset="0"/>
                <a:cs typeface="Times New Roman" panose="02020603050405020304" pitchFamily="18" charset="0"/>
              </a:rPr>
              <a:t>up to date)</a:t>
            </a:r>
            <a:endParaRPr lang="en-US" sz="2800" dirty="0">
              <a:solidFill>
                <a:schemeClr val="accent5"/>
              </a:solidFill>
              <a:effectLst/>
              <a:latin typeface="Lato Black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66839" y="1223472"/>
            <a:ext cx="7439024" cy="5809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R="47625" algn="just">
              <a:lnSpc>
                <a:spcPct val="107000"/>
              </a:lnSpc>
              <a:spcBef>
                <a:spcPts val="55"/>
              </a:spcBef>
              <a:spcAft>
                <a:spcPts val="800"/>
              </a:spcAft>
            </a:pPr>
            <a:r>
              <a:rPr lang="en-ID" sz="3200" b="1" dirty="0">
                <a:solidFill>
                  <a:srgbClr val="0070C0"/>
                </a:solidFill>
                <a:latin typeface="Lato Black"/>
                <a:ea typeface="Calibri" panose="020F0502020204030204" pitchFamily="34" charset="0"/>
                <a:cs typeface="Times New Roman" panose="02020603050405020304" pitchFamily="18" charset="0"/>
              </a:rPr>
              <a:t>ANALISA KEBUTUHAN PEMUSTAKA</a:t>
            </a:r>
            <a:endParaRPr lang="en-US" sz="3200" b="1" dirty="0">
              <a:solidFill>
                <a:srgbClr val="0070C0"/>
              </a:solidFill>
              <a:latin typeface="Lato Black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28620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510748" y="2927973"/>
            <a:ext cx="9144000" cy="12529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07000"/>
              </a:lnSpc>
              <a:spcAft>
                <a:spcPts val="0"/>
              </a:spcAft>
              <a:tabLst>
                <a:tab pos="540385" algn="l"/>
              </a:tabLst>
            </a:pPr>
            <a:r>
              <a:rPr lang="en-US" sz="3600" b="1" dirty="0">
                <a:solidFill>
                  <a:srgbClr val="0070C0"/>
                </a:solidFill>
                <a:latin typeface="Book Antiqua" panose="0204060205030503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MAKSUD DAN TUJUAN</a:t>
            </a:r>
          </a:p>
          <a:p>
            <a:pPr lvl="0" algn="ctr">
              <a:lnSpc>
                <a:spcPct val="107000"/>
              </a:lnSpc>
              <a:spcAft>
                <a:spcPts val="0"/>
              </a:spcAft>
              <a:tabLst>
                <a:tab pos="540385" algn="l"/>
              </a:tabLst>
            </a:pPr>
            <a:r>
              <a:rPr lang="en-US" sz="3600" b="1" dirty="0">
                <a:solidFill>
                  <a:srgbClr val="0070C0"/>
                </a:solidFill>
                <a:latin typeface="Book Antiqua" panose="0204060205030503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ANALISA KEBUTUHAN PEMUSTAKA       </a:t>
            </a:r>
            <a:endParaRPr lang="en-US" sz="3600" dirty="0">
              <a:solidFill>
                <a:srgbClr val="0070C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2424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772528" y="4152598"/>
            <a:ext cx="9467558" cy="984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err="1">
                <a:latin typeface="Lato Black"/>
              </a:rPr>
              <a:t>Dengan</a:t>
            </a:r>
            <a:r>
              <a:rPr lang="en-US" sz="2000" dirty="0">
                <a:latin typeface="Lato Black"/>
              </a:rPr>
              <a:t> </a:t>
            </a:r>
            <a:r>
              <a:rPr lang="en-US" sz="2000" dirty="0" err="1">
                <a:latin typeface="Lato Black"/>
              </a:rPr>
              <a:t>informasi</a:t>
            </a:r>
            <a:r>
              <a:rPr lang="en-US" sz="2000" dirty="0">
                <a:latin typeface="Lato Black"/>
              </a:rPr>
              <a:t> yang </a:t>
            </a:r>
            <a:r>
              <a:rPr lang="en-US" sz="2000" dirty="0" err="1">
                <a:latin typeface="Lato Black"/>
              </a:rPr>
              <a:t>sesuai</a:t>
            </a:r>
            <a:r>
              <a:rPr lang="en-US" sz="2000" dirty="0">
                <a:latin typeface="Lato Black"/>
              </a:rPr>
              <a:t> </a:t>
            </a:r>
            <a:r>
              <a:rPr lang="en-US" sz="2000" dirty="0" err="1">
                <a:latin typeface="Lato Black"/>
              </a:rPr>
              <a:t>kebutuhan</a:t>
            </a:r>
            <a:r>
              <a:rPr lang="en-US" sz="2000" dirty="0">
                <a:latin typeface="Lato Black"/>
              </a:rPr>
              <a:t> </a:t>
            </a:r>
            <a:r>
              <a:rPr lang="en-US" sz="2000" dirty="0" err="1">
                <a:latin typeface="Lato Black"/>
              </a:rPr>
              <a:t>masyarakat</a:t>
            </a:r>
            <a:r>
              <a:rPr lang="en-US" sz="2000" dirty="0">
                <a:latin typeface="Lato Black"/>
              </a:rPr>
              <a:t> di </a:t>
            </a:r>
            <a:r>
              <a:rPr lang="en-US" sz="2000" dirty="0" err="1">
                <a:latin typeface="Lato Black"/>
              </a:rPr>
              <a:t>harapkan</a:t>
            </a:r>
            <a:r>
              <a:rPr lang="en-US" sz="2000" dirty="0">
                <a:latin typeface="Lato Black"/>
              </a:rPr>
              <a:t> </a:t>
            </a:r>
            <a:r>
              <a:rPr lang="en-US" sz="2000" dirty="0" err="1">
                <a:latin typeface="Lato Black"/>
              </a:rPr>
              <a:t>kunjungan</a:t>
            </a:r>
            <a:r>
              <a:rPr lang="en-US" sz="2000" dirty="0">
                <a:latin typeface="Lato Black"/>
              </a:rPr>
              <a:t> </a:t>
            </a:r>
            <a:r>
              <a:rPr lang="en-US" sz="2000" dirty="0" err="1">
                <a:latin typeface="Lato Black"/>
              </a:rPr>
              <a:t>meningkat</a:t>
            </a:r>
            <a:r>
              <a:rPr lang="en-US" sz="2000" dirty="0">
                <a:latin typeface="Lato Black"/>
              </a:rPr>
              <a:t>.</a:t>
            </a:r>
          </a:p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914399" y="613675"/>
            <a:ext cx="423437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 err="1">
                <a:solidFill>
                  <a:srgbClr val="0070C0"/>
                </a:solidFill>
                <a:latin typeface="Lato Black"/>
              </a:rPr>
              <a:t>Maksud</a:t>
            </a:r>
            <a:endParaRPr lang="en-US" sz="3600" b="1" dirty="0">
              <a:solidFill>
                <a:srgbClr val="0070C0"/>
              </a:solidFill>
              <a:latin typeface="Lato Black"/>
            </a:endParaRPr>
          </a:p>
        </p:txBody>
      </p:sp>
      <p:sp>
        <p:nvSpPr>
          <p:cNvPr id="6" name="Rounded Rectangle 51">
            <a:extLst>
              <a:ext uri="{FF2B5EF4-FFF2-40B4-BE49-F238E27FC236}">
                <a16:creationId xmlns:a16="http://schemas.microsoft.com/office/drawing/2014/main" id="{B83253D3-E181-4488-9CD9-39D21527F719}"/>
              </a:ext>
            </a:extLst>
          </p:cNvPr>
          <p:cNvSpPr/>
          <p:nvPr/>
        </p:nvSpPr>
        <p:spPr>
          <a:xfrm rot="16200000" flipH="1">
            <a:off x="1246733" y="1900837"/>
            <a:ext cx="541566" cy="510026"/>
          </a:xfrm>
          <a:custGeom>
            <a:avLst/>
            <a:gdLst/>
            <a:ahLst/>
            <a:cxnLst/>
            <a:rect l="l" t="t" r="r" b="b"/>
            <a:pathLst>
              <a:path w="2928608" h="2758049">
                <a:moveTo>
                  <a:pt x="2797052" y="1199936"/>
                </a:moveTo>
                <a:lnTo>
                  <a:pt x="2797052" y="1541978"/>
                </a:lnTo>
                <a:cubicBezTo>
                  <a:pt x="2797052" y="1578306"/>
                  <a:pt x="2826502" y="1607756"/>
                  <a:pt x="2862830" y="1607756"/>
                </a:cubicBezTo>
                <a:lnTo>
                  <a:pt x="2862830" y="1607755"/>
                </a:lnTo>
                <a:cubicBezTo>
                  <a:pt x="2899158" y="1607755"/>
                  <a:pt x="2928608" y="1578305"/>
                  <a:pt x="2928608" y="1541977"/>
                </a:cubicBezTo>
                <a:lnTo>
                  <a:pt x="2928607" y="1199936"/>
                </a:lnTo>
                <a:cubicBezTo>
                  <a:pt x="2928607" y="1163608"/>
                  <a:pt x="2899158" y="1134159"/>
                  <a:pt x="2862830" y="1134158"/>
                </a:cubicBezTo>
                <a:cubicBezTo>
                  <a:pt x="2826502" y="1134159"/>
                  <a:pt x="2797052" y="1163608"/>
                  <a:pt x="2797052" y="1199936"/>
                </a:cubicBezTo>
                <a:close/>
                <a:moveTo>
                  <a:pt x="2593193" y="1147315"/>
                </a:moveTo>
                <a:lnTo>
                  <a:pt x="2593193" y="1594601"/>
                </a:lnTo>
                <a:cubicBezTo>
                  <a:pt x="2593193" y="1630929"/>
                  <a:pt x="2622643" y="1660379"/>
                  <a:pt x="2658971" y="1660379"/>
                </a:cubicBezTo>
                <a:lnTo>
                  <a:pt x="2658971" y="1660378"/>
                </a:lnTo>
                <a:cubicBezTo>
                  <a:pt x="2695299" y="1660378"/>
                  <a:pt x="2724749" y="1630928"/>
                  <a:pt x="2724749" y="1594600"/>
                </a:cubicBezTo>
                <a:lnTo>
                  <a:pt x="2724748" y="1147315"/>
                </a:lnTo>
                <a:cubicBezTo>
                  <a:pt x="2724748" y="1110987"/>
                  <a:pt x="2695299" y="1081538"/>
                  <a:pt x="2658971" y="1081537"/>
                </a:cubicBezTo>
                <a:cubicBezTo>
                  <a:pt x="2622643" y="1081538"/>
                  <a:pt x="2593193" y="1110987"/>
                  <a:pt x="2593193" y="1147315"/>
                </a:cubicBezTo>
                <a:close/>
                <a:moveTo>
                  <a:pt x="2389334" y="1121004"/>
                </a:moveTo>
                <a:lnTo>
                  <a:pt x="2389334" y="1620912"/>
                </a:lnTo>
                <a:cubicBezTo>
                  <a:pt x="2389334" y="1657240"/>
                  <a:pt x="2418784" y="1686690"/>
                  <a:pt x="2455112" y="1686690"/>
                </a:cubicBezTo>
                <a:lnTo>
                  <a:pt x="2455112" y="1686689"/>
                </a:lnTo>
                <a:cubicBezTo>
                  <a:pt x="2491440" y="1686689"/>
                  <a:pt x="2520890" y="1657239"/>
                  <a:pt x="2520890" y="1620911"/>
                </a:cubicBezTo>
                <a:lnTo>
                  <a:pt x="2520889" y="1121004"/>
                </a:lnTo>
                <a:cubicBezTo>
                  <a:pt x="2520889" y="1084676"/>
                  <a:pt x="2491440" y="1055227"/>
                  <a:pt x="2455112" y="1055226"/>
                </a:cubicBezTo>
                <a:cubicBezTo>
                  <a:pt x="2418784" y="1055227"/>
                  <a:pt x="2389334" y="1084676"/>
                  <a:pt x="2389334" y="1121004"/>
                </a:cubicBezTo>
                <a:close/>
                <a:moveTo>
                  <a:pt x="1314382" y="1247024"/>
                </a:moveTo>
                <a:cubicBezTo>
                  <a:pt x="1314381" y="1225915"/>
                  <a:pt x="1331494" y="1208803"/>
                  <a:pt x="1352603" y="1208803"/>
                </a:cubicBezTo>
                <a:lnTo>
                  <a:pt x="1410313" y="1208803"/>
                </a:lnTo>
                <a:lnTo>
                  <a:pt x="1410313" y="1146778"/>
                </a:lnTo>
                <a:cubicBezTo>
                  <a:pt x="1410313" y="1145599"/>
                  <a:pt x="1410393" y="1144438"/>
                  <a:pt x="1411688" y="1143457"/>
                </a:cubicBezTo>
                <a:lnTo>
                  <a:pt x="1408531" y="1133444"/>
                </a:lnTo>
                <a:cubicBezTo>
                  <a:pt x="1410371" y="1112415"/>
                  <a:pt x="1428909" y="1096860"/>
                  <a:pt x="1449938" y="1098699"/>
                </a:cubicBezTo>
                <a:lnTo>
                  <a:pt x="2236821" y="1167543"/>
                </a:lnTo>
                <a:cubicBezTo>
                  <a:pt x="2257849" y="1169383"/>
                  <a:pt x="2273405" y="1187920"/>
                  <a:pt x="2271565" y="1208950"/>
                </a:cubicBezTo>
                <a:cubicBezTo>
                  <a:pt x="2269725" y="1229978"/>
                  <a:pt x="2251187" y="1245533"/>
                  <a:pt x="2230159" y="1243693"/>
                </a:cubicBezTo>
                <a:cubicBezTo>
                  <a:pt x="1973864" y="1221271"/>
                  <a:pt x="1717570" y="1198849"/>
                  <a:pt x="1461275" y="1176426"/>
                </a:cubicBezTo>
                <a:lnTo>
                  <a:pt x="1461274" y="1208803"/>
                </a:lnTo>
                <a:lnTo>
                  <a:pt x="1518985" y="1208803"/>
                </a:lnTo>
                <a:cubicBezTo>
                  <a:pt x="1540095" y="1208802"/>
                  <a:pt x="1557205" y="1225915"/>
                  <a:pt x="1557206" y="1247025"/>
                </a:cubicBezTo>
                <a:lnTo>
                  <a:pt x="1557207" y="1247023"/>
                </a:lnTo>
                <a:cubicBezTo>
                  <a:pt x="1557207" y="1268132"/>
                  <a:pt x="1540095" y="1285244"/>
                  <a:pt x="1518986" y="1285244"/>
                </a:cubicBezTo>
                <a:cubicBezTo>
                  <a:pt x="1499749" y="1285244"/>
                  <a:pt x="1480511" y="1285243"/>
                  <a:pt x="1461275" y="1285244"/>
                </a:cubicBezTo>
                <a:lnTo>
                  <a:pt x="1461275" y="1337600"/>
                </a:lnTo>
                <a:lnTo>
                  <a:pt x="1518985" y="1337600"/>
                </a:lnTo>
                <a:cubicBezTo>
                  <a:pt x="1540095" y="1337600"/>
                  <a:pt x="1557206" y="1354713"/>
                  <a:pt x="1557206" y="1375821"/>
                </a:cubicBezTo>
                <a:lnTo>
                  <a:pt x="1557207" y="1375820"/>
                </a:lnTo>
                <a:cubicBezTo>
                  <a:pt x="1557206" y="1396928"/>
                  <a:pt x="1540095" y="1414041"/>
                  <a:pt x="1518986" y="1414041"/>
                </a:cubicBezTo>
                <a:cubicBezTo>
                  <a:pt x="1499750" y="1414041"/>
                  <a:pt x="1480511" y="1414041"/>
                  <a:pt x="1461275" y="1414042"/>
                </a:cubicBezTo>
                <a:lnTo>
                  <a:pt x="1461275" y="1466398"/>
                </a:lnTo>
                <a:lnTo>
                  <a:pt x="1518985" y="1466398"/>
                </a:lnTo>
                <a:cubicBezTo>
                  <a:pt x="1540095" y="1466398"/>
                  <a:pt x="1557206" y="1483509"/>
                  <a:pt x="1557206" y="1504618"/>
                </a:cubicBezTo>
                <a:lnTo>
                  <a:pt x="1557207" y="1504619"/>
                </a:lnTo>
                <a:cubicBezTo>
                  <a:pt x="1557207" y="1525727"/>
                  <a:pt x="1540094" y="1542838"/>
                  <a:pt x="1518986" y="1542839"/>
                </a:cubicBezTo>
                <a:cubicBezTo>
                  <a:pt x="1499749" y="1542839"/>
                  <a:pt x="1480511" y="1542838"/>
                  <a:pt x="1461275" y="1542839"/>
                </a:cubicBezTo>
                <a:lnTo>
                  <a:pt x="1461274" y="1575412"/>
                </a:lnTo>
                <a:lnTo>
                  <a:pt x="2226550" y="1494978"/>
                </a:lnTo>
                <a:cubicBezTo>
                  <a:pt x="2247542" y="1492772"/>
                  <a:pt x="2266350" y="1508001"/>
                  <a:pt x="2268556" y="1528995"/>
                </a:cubicBezTo>
                <a:cubicBezTo>
                  <a:pt x="2270763" y="1549988"/>
                  <a:pt x="2255534" y="1568794"/>
                  <a:pt x="2234542" y="1571000"/>
                </a:cubicBezTo>
                <a:cubicBezTo>
                  <a:pt x="1972686" y="1598522"/>
                  <a:pt x="1710833" y="1626046"/>
                  <a:pt x="1448978" y="1653567"/>
                </a:cubicBezTo>
                <a:cubicBezTo>
                  <a:pt x="1427984" y="1655774"/>
                  <a:pt x="1409178" y="1640544"/>
                  <a:pt x="1406971" y="1619551"/>
                </a:cubicBezTo>
                <a:cubicBezTo>
                  <a:pt x="1406474" y="1614827"/>
                  <a:pt x="1406862" y="1610214"/>
                  <a:pt x="1410805" y="1606610"/>
                </a:cubicBezTo>
                <a:lnTo>
                  <a:pt x="1410312" y="1605422"/>
                </a:lnTo>
                <a:lnTo>
                  <a:pt x="1410312" y="1542839"/>
                </a:lnTo>
                <a:lnTo>
                  <a:pt x="1352603" y="1542841"/>
                </a:lnTo>
                <a:cubicBezTo>
                  <a:pt x="1331494" y="1542841"/>
                  <a:pt x="1314382" y="1525729"/>
                  <a:pt x="1314382" y="1504619"/>
                </a:cubicBezTo>
                <a:cubicBezTo>
                  <a:pt x="1314382" y="1483510"/>
                  <a:pt x="1331493" y="1466397"/>
                  <a:pt x="1352603" y="1466398"/>
                </a:cubicBezTo>
                <a:lnTo>
                  <a:pt x="1410312" y="1466398"/>
                </a:lnTo>
                <a:lnTo>
                  <a:pt x="1410313" y="1414042"/>
                </a:lnTo>
                <a:lnTo>
                  <a:pt x="1352603" y="1414042"/>
                </a:lnTo>
                <a:cubicBezTo>
                  <a:pt x="1331494" y="1414041"/>
                  <a:pt x="1314383" y="1396930"/>
                  <a:pt x="1314382" y="1375820"/>
                </a:cubicBezTo>
                <a:cubicBezTo>
                  <a:pt x="1314383" y="1354713"/>
                  <a:pt x="1331494" y="1337600"/>
                  <a:pt x="1352603" y="1337601"/>
                </a:cubicBezTo>
                <a:lnTo>
                  <a:pt x="1410312" y="1337600"/>
                </a:lnTo>
                <a:lnTo>
                  <a:pt x="1410312" y="1285244"/>
                </a:lnTo>
                <a:lnTo>
                  <a:pt x="1352603" y="1285244"/>
                </a:lnTo>
                <a:cubicBezTo>
                  <a:pt x="1331494" y="1285244"/>
                  <a:pt x="1314381" y="1268133"/>
                  <a:pt x="1314382" y="1247024"/>
                </a:cubicBezTo>
                <a:close/>
                <a:moveTo>
                  <a:pt x="1171967" y="72000"/>
                </a:moveTo>
                <a:lnTo>
                  <a:pt x="1171967" y="288000"/>
                </a:lnTo>
                <a:cubicBezTo>
                  <a:pt x="1171967" y="327765"/>
                  <a:pt x="1204202" y="360000"/>
                  <a:pt x="1243967" y="360000"/>
                </a:cubicBezTo>
                <a:cubicBezTo>
                  <a:pt x="1283732" y="360000"/>
                  <a:pt x="1315967" y="327765"/>
                  <a:pt x="1315967" y="288000"/>
                </a:cubicBezTo>
                <a:lnTo>
                  <a:pt x="1315967" y="72000"/>
                </a:lnTo>
                <a:cubicBezTo>
                  <a:pt x="1315967" y="32235"/>
                  <a:pt x="1283732" y="0"/>
                  <a:pt x="1243967" y="0"/>
                </a:cubicBezTo>
                <a:cubicBezTo>
                  <a:pt x="1204202" y="0"/>
                  <a:pt x="1171967" y="32235"/>
                  <a:pt x="1171967" y="72000"/>
                </a:cubicBezTo>
                <a:close/>
                <a:moveTo>
                  <a:pt x="1171966" y="2470049"/>
                </a:moveTo>
                <a:lnTo>
                  <a:pt x="1171966" y="2686049"/>
                </a:lnTo>
                <a:cubicBezTo>
                  <a:pt x="1171966" y="2725814"/>
                  <a:pt x="1204201" y="2758049"/>
                  <a:pt x="1243966" y="2758049"/>
                </a:cubicBezTo>
                <a:cubicBezTo>
                  <a:pt x="1283731" y="2758049"/>
                  <a:pt x="1315966" y="2725814"/>
                  <a:pt x="1315966" y="2686049"/>
                </a:cubicBezTo>
                <a:lnTo>
                  <a:pt x="1315966" y="2470049"/>
                </a:lnTo>
                <a:cubicBezTo>
                  <a:pt x="1315966" y="2430284"/>
                  <a:pt x="1283731" y="2398049"/>
                  <a:pt x="1243966" y="2398049"/>
                </a:cubicBezTo>
                <a:cubicBezTo>
                  <a:pt x="1204201" y="2398049"/>
                  <a:pt x="1171966" y="2430284"/>
                  <a:pt x="1171966" y="2470049"/>
                </a:cubicBezTo>
                <a:close/>
                <a:moveTo>
                  <a:pt x="515345" y="1370958"/>
                </a:moveTo>
                <a:cubicBezTo>
                  <a:pt x="515344" y="1558300"/>
                  <a:pt x="586814" y="1745642"/>
                  <a:pt x="729750" y="1888579"/>
                </a:cubicBezTo>
                <a:cubicBezTo>
                  <a:pt x="1015625" y="2174454"/>
                  <a:pt x="1479119" y="2174454"/>
                  <a:pt x="1764994" y="1888580"/>
                </a:cubicBezTo>
                <a:lnTo>
                  <a:pt x="1940572" y="1713001"/>
                </a:lnTo>
                <a:lnTo>
                  <a:pt x="2136413" y="1713002"/>
                </a:lnTo>
                <a:cubicBezTo>
                  <a:pt x="2215124" y="1713001"/>
                  <a:pt x="2278929" y="1649195"/>
                  <a:pt x="2278929" y="1570486"/>
                </a:cubicBezTo>
                <a:lnTo>
                  <a:pt x="2278929" y="1374645"/>
                </a:lnTo>
                <a:lnTo>
                  <a:pt x="2282614" y="1370959"/>
                </a:lnTo>
                <a:lnTo>
                  <a:pt x="2278929" y="1367272"/>
                </a:lnTo>
                <a:lnTo>
                  <a:pt x="2278929" y="1171432"/>
                </a:lnTo>
                <a:cubicBezTo>
                  <a:pt x="2278929" y="1092722"/>
                  <a:pt x="2215123" y="1028916"/>
                  <a:pt x="2136413" y="1028916"/>
                </a:cubicBezTo>
                <a:lnTo>
                  <a:pt x="1940571" y="1028916"/>
                </a:lnTo>
                <a:cubicBezTo>
                  <a:pt x="1882045" y="970390"/>
                  <a:pt x="1823519" y="911862"/>
                  <a:pt x="1764993" y="853336"/>
                </a:cubicBezTo>
                <a:cubicBezTo>
                  <a:pt x="1479118" y="567461"/>
                  <a:pt x="1015625" y="567462"/>
                  <a:pt x="729750" y="853336"/>
                </a:cubicBezTo>
                <a:cubicBezTo>
                  <a:pt x="586813" y="996273"/>
                  <a:pt x="515344" y="1183616"/>
                  <a:pt x="515345" y="1370958"/>
                </a:cubicBezTo>
                <a:close/>
                <a:moveTo>
                  <a:pt x="388776" y="2386770"/>
                </a:moveTo>
                <a:cubicBezTo>
                  <a:pt x="388776" y="2405196"/>
                  <a:pt x="395805" y="2423622"/>
                  <a:pt x="409865" y="2437681"/>
                </a:cubicBezTo>
                <a:cubicBezTo>
                  <a:pt x="437983" y="2465800"/>
                  <a:pt x="483570" y="2465800"/>
                  <a:pt x="511688" y="2437681"/>
                </a:cubicBezTo>
                <a:lnTo>
                  <a:pt x="664423" y="2284946"/>
                </a:lnTo>
                <a:cubicBezTo>
                  <a:pt x="692541" y="2256828"/>
                  <a:pt x="692541" y="2211241"/>
                  <a:pt x="664423" y="2183123"/>
                </a:cubicBezTo>
                <a:cubicBezTo>
                  <a:pt x="636305" y="2155005"/>
                  <a:pt x="590718" y="2155005"/>
                  <a:pt x="562599" y="2183123"/>
                </a:cubicBezTo>
                <a:lnTo>
                  <a:pt x="409865" y="2335858"/>
                </a:lnTo>
                <a:cubicBezTo>
                  <a:pt x="395805" y="2349917"/>
                  <a:pt x="388776" y="2368343"/>
                  <a:pt x="388776" y="2386770"/>
                </a:cubicBezTo>
                <a:close/>
                <a:moveTo>
                  <a:pt x="388776" y="365689"/>
                </a:moveTo>
                <a:cubicBezTo>
                  <a:pt x="388776" y="384115"/>
                  <a:pt x="395805" y="402541"/>
                  <a:pt x="409865" y="416600"/>
                </a:cubicBezTo>
                <a:lnTo>
                  <a:pt x="562599" y="569335"/>
                </a:lnTo>
                <a:cubicBezTo>
                  <a:pt x="590718" y="597454"/>
                  <a:pt x="636305" y="597454"/>
                  <a:pt x="664423" y="569335"/>
                </a:cubicBezTo>
                <a:cubicBezTo>
                  <a:pt x="692541" y="541217"/>
                  <a:pt x="692541" y="495630"/>
                  <a:pt x="664423" y="467512"/>
                </a:cubicBezTo>
                <a:lnTo>
                  <a:pt x="511688" y="314777"/>
                </a:lnTo>
                <a:cubicBezTo>
                  <a:pt x="483570" y="286659"/>
                  <a:pt x="437983" y="286659"/>
                  <a:pt x="409865" y="314777"/>
                </a:cubicBezTo>
                <a:cubicBezTo>
                  <a:pt x="395805" y="328836"/>
                  <a:pt x="388776" y="347262"/>
                  <a:pt x="388776" y="365689"/>
                </a:cubicBezTo>
                <a:close/>
                <a:moveTo>
                  <a:pt x="0" y="1379024"/>
                </a:moveTo>
                <a:cubicBezTo>
                  <a:pt x="0" y="1418789"/>
                  <a:pt x="32235" y="1451024"/>
                  <a:pt x="72000" y="1451024"/>
                </a:cubicBezTo>
                <a:lnTo>
                  <a:pt x="288000" y="1451024"/>
                </a:lnTo>
                <a:cubicBezTo>
                  <a:pt x="327765" y="1451024"/>
                  <a:pt x="360000" y="1418789"/>
                  <a:pt x="360000" y="1379024"/>
                </a:cubicBezTo>
                <a:cubicBezTo>
                  <a:pt x="360000" y="1339259"/>
                  <a:pt x="327765" y="1307024"/>
                  <a:pt x="288000" y="1307024"/>
                </a:cubicBezTo>
                <a:lnTo>
                  <a:pt x="72000" y="1307024"/>
                </a:lnTo>
                <a:cubicBezTo>
                  <a:pt x="32235" y="1307024"/>
                  <a:pt x="0" y="1339259"/>
                  <a:pt x="0" y="137902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7" name="Rounded Rectangle 51">
            <a:extLst>
              <a:ext uri="{FF2B5EF4-FFF2-40B4-BE49-F238E27FC236}">
                <a16:creationId xmlns:a16="http://schemas.microsoft.com/office/drawing/2014/main" id="{B83253D3-E181-4488-9CD9-39D21527F719}"/>
              </a:ext>
            </a:extLst>
          </p:cNvPr>
          <p:cNvSpPr/>
          <p:nvPr/>
        </p:nvSpPr>
        <p:spPr>
          <a:xfrm rot="16200000" flipH="1">
            <a:off x="1246733" y="2812893"/>
            <a:ext cx="541566" cy="510026"/>
          </a:xfrm>
          <a:custGeom>
            <a:avLst/>
            <a:gdLst/>
            <a:ahLst/>
            <a:cxnLst/>
            <a:rect l="l" t="t" r="r" b="b"/>
            <a:pathLst>
              <a:path w="2928608" h="2758049">
                <a:moveTo>
                  <a:pt x="2797052" y="1199936"/>
                </a:moveTo>
                <a:lnTo>
                  <a:pt x="2797052" y="1541978"/>
                </a:lnTo>
                <a:cubicBezTo>
                  <a:pt x="2797052" y="1578306"/>
                  <a:pt x="2826502" y="1607756"/>
                  <a:pt x="2862830" y="1607756"/>
                </a:cubicBezTo>
                <a:lnTo>
                  <a:pt x="2862830" y="1607755"/>
                </a:lnTo>
                <a:cubicBezTo>
                  <a:pt x="2899158" y="1607755"/>
                  <a:pt x="2928608" y="1578305"/>
                  <a:pt x="2928608" y="1541977"/>
                </a:cubicBezTo>
                <a:lnTo>
                  <a:pt x="2928607" y="1199936"/>
                </a:lnTo>
                <a:cubicBezTo>
                  <a:pt x="2928607" y="1163608"/>
                  <a:pt x="2899158" y="1134159"/>
                  <a:pt x="2862830" y="1134158"/>
                </a:cubicBezTo>
                <a:cubicBezTo>
                  <a:pt x="2826502" y="1134159"/>
                  <a:pt x="2797052" y="1163608"/>
                  <a:pt x="2797052" y="1199936"/>
                </a:cubicBezTo>
                <a:close/>
                <a:moveTo>
                  <a:pt x="2593193" y="1147315"/>
                </a:moveTo>
                <a:lnTo>
                  <a:pt x="2593193" y="1594601"/>
                </a:lnTo>
                <a:cubicBezTo>
                  <a:pt x="2593193" y="1630929"/>
                  <a:pt x="2622643" y="1660379"/>
                  <a:pt x="2658971" y="1660379"/>
                </a:cubicBezTo>
                <a:lnTo>
                  <a:pt x="2658971" y="1660378"/>
                </a:lnTo>
                <a:cubicBezTo>
                  <a:pt x="2695299" y="1660378"/>
                  <a:pt x="2724749" y="1630928"/>
                  <a:pt x="2724749" y="1594600"/>
                </a:cubicBezTo>
                <a:lnTo>
                  <a:pt x="2724748" y="1147315"/>
                </a:lnTo>
                <a:cubicBezTo>
                  <a:pt x="2724748" y="1110987"/>
                  <a:pt x="2695299" y="1081538"/>
                  <a:pt x="2658971" y="1081537"/>
                </a:cubicBezTo>
                <a:cubicBezTo>
                  <a:pt x="2622643" y="1081538"/>
                  <a:pt x="2593193" y="1110987"/>
                  <a:pt x="2593193" y="1147315"/>
                </a:cubicBezTo>
                <a:close/>
                <a:moveTo>
                  <a:pt x="2389334" y="1121004"/>
                </a:moveTo>
                <a:lnTo>
                  <a:pt x="2389334" y="1620912"/>
                </a:lnTo>
                <a:cubicBezTo>
                  <a:pt x="2389334" y="1657240"/>
                  <a:pt x="2418784" y="1686690"/>
                  <a:pt x="2455112" y="1686690"/>
                </a:cubicBezTo>
                <a:lnTo>
                  <a:pt x="2455112" y="1686689"/>
                </a:lnTo>
                <a:cubicBezTo>
                  <a:pt x="2491440" y="1686689"/>
                  <a:pt x="2520890" y="1657239"/>
                  <a:pt x="2520890" y="1620911"/>
                </a:cubicBezTo>
                <a:lnTo>
                  <a:pt x="2520889" y="1121004"/>
                </a:lnTo>
                <a:cubicBezTo>
                  <a:pt x="2520889" y="1084676"/>
                  <a:pt x="2491440" y="1055227"/>
                  <a:pt x="2455112" y="1055226"/>
                </a:cubicBezTo>
                <a:cubicBezTo>
                  <a:pt x="2418784" y="1055227"/>
                  <a:pt x="2389334" y="1084676"/>
                  <a:pt x="2389334" y="1121004"/>
                </a:cubicBezTo>
                <a:close/>
                <a:moveTo>
                  <a:pt x="1314382" y="1247024"/>
                </a:moveTo>
                <a:cubicBezTo>
                  <a:pt x="1314381" y="1225915"/>
                  <a:pt x="1331494" y="1208803"/>
                  <a:pt x="1352603" y="1208803"/>
                </a:cubicBezTo>
                <a:lnTo>
                  <a:pt x="1410313" y="1208803"/>
                </a:lnTo>
                <a:lnTo>
                  <a:pt x="1410313" y="1146778"/>
                </a:lnTo>
                <a:cubicBezTo>
                  <a:pt x="1410313" y="1145599"/>
                  <a:pt x="1410393" y="1144438"/>
                  <a:pt x="1411688" y="1143457"/>
                </a:cubicBezTo>
                <a:lnTo>
                  <a:pt x="1408531" y="1133444"/>
                </a:lnTo>
                <a:cubicBezTo>
                  <a:pt x="1410371" y="1112415"/>
                  <a:pt x="1428909" y="1096860"/>
                  <a:pt x="1449938" y="1098699"/>
                </a:cubicBezTo>
                <a:lnTo>
                  <a:pt x="2236821" y="1167543"/>
                </a:lnTo>
                <a:cubicBezTo>
                  <a:pt x="2257849" y="1169383"/>
                  <a:pt x="2273405" y="1187920"/>
                  <a:pt x="2271565" y="1208950"/>
                </a:cubicBezTo>
                <a:cubicBezTo>
                  <a:pt x="2269725" y="1229978"/>
                  <a:pt x="2251187" y="1245533"/>
                  <a:pt x="2230159" y="1243693"/>
                </a:cubicBezTo>
                <a:cubicBezTo>
                  <a:pt x="1973864" y="1221271"/>
                  <a:pt x="1717570" y="1198849"/>
                  <a:pt x="1461275" y="1176426"/>
                </a:cubicBezTo>
                <a:lnTo>
                  <a:pt x="1461274" y="1208803"/>
                </a:lnTo>
                <a:lnTo>
                  <a:pt x="1518985" y="1208803"/>
                </a:lnTo>
                <a:cubicBezTo>
                  <a:pt x="1540095" y="1208802"/>
                  <a:pt x="1557205" y="1225915"/>
                  <a:pt x="1557206" y="1247025"/>
                </a:cubicBezTo>
                <a:lnTo>
                  <a:pt x="1557207" y="1247023"/>
                </a:lnTo>
                <a:cubicBezTo>
                  <a:pt x="1557207" y="1268132"/>
                  <a:pt x="1540095" y="1285244"/>
                  <a:pt x="1518986" y="1285244"/>
                </a:cubicBezTo>
                <a:cubicBezTo>
                  <a:pt x="1499749" y="1285244"/>
                  <a:pt x="1480511" y="1285243"/>
                  <a:pt x="1461275" y="1285244"/>
                </a:cubicBezTo>
                <a:lnTo>
                  <a:pt x="1461275" y="1337600"/>
                </a:lnTo>
                <a:lnTo>
                  <a:pt x="1518985" y="1337600"/>
                </a:lnTo>
                <a:cubicBezTo>
                  <a:pt x="1540095" y="1337600"/>
                  <a:pt x="1557206" y="1354713"/>
                  <a:pt x="1557206" y="1375821"/>
                </a:cubicBezTo>
                <a:lnTo>
                  <a:pt x="1557207" y="1375820"/>
                </a:lnTo>
                <a:cubicBezTo>
                  <a:pt x="1557206" y="1396928"/>
                  <a:pt x="1540095" y="1414041"/>
                  <a:pt x="1518986" y="1414041"/>
                </a:cubicBezTo>
                <a:cubicBezTo>
                  <a:pt x="1499750" y="1414041"/>
                  <a:pt x="1480511" y="1414041"/>
                  <a:pt x="1461275" y="1414042"/>
                </a:cubicBezTo>
                <a:lnTo>
                  <a:pt x="1461275" y="1466398"/>
                </a:lnTo>
                <a:lnTo>
                  <a:pt x="1518985" y="1466398"/>
                </a:lnTo>
                <a:cubicBezTo>
                  <a:pt x="1540095" y="1466398"/>
                  <a:pt x="1557206" y="1483509"/>
                  <a:pt x="1557206" y="1504618"/>
                </a:cubicBezTo>
                <a:lnTo>
                  <a:pt x="1557207" y="1504619"/>
                </a:lnTo>
                <a:cubicBezTo>
                  <a:pt x="1557207" y="1525727"/>
                  <a:pt x="1540094" y="1542838"/>
                  <a:pt x="1518986" y="1542839"/>
                </a:cubicBezTo>
                <a:cubicBezTo>
                  <a:pt x="1499749" y="1542839"/>
                  <a:pt x="1480511" y="1542838"/>
                  <a:pt x="1461275" y="1542839"/>
                </a:cubicBezTo>
                <a:lnTo>
                  <a:pt x="1461274" y="1575412"/>
                </a:lnTo>
                <a:lnTo>
                  <a:pt x="2226550" y="1494978"/>
                </a:lnTo>
                <a:cubicBezTo>
                  <a:pt x="2247542" y="1492772"/>
                  <a:pt x="2266350" y="1508001"/>
                  <a:pt x="2268556" y="1528995"/>
                </a:cubicBezTo>
                <a:cubicBezTo>
                  <a:pt x="2270763" y="1549988"/>
                  <a:pt x="2255534" y="1568794"/>
                  <a:pt x="2234542" y="1571000"/>
                </a:cubicBezTo>
                <a:cubicBezTo>
                  <a:pt x="1972686" y="1598522"/>
                  <a:pt x="1710833" y="1626046"/>
                  <a:pt x="1448978" y="1653567"/>
                </a:cubicBezTo>
                <a:cubicBezTo>
                  <a:pt x="1427984" y="1655774"/>
                  <a:pt x="1409178" y="1640544"/>
                  <a:pt x="1406971" y="1619551"/>
                </a:cubicBezTo>
                <a:cubicBezTo>
                  <a:pt x="1406474" y="1614827"/>
                  <a:pt x="1406862" y="1610214"/>
                  <a:pt x="1410805" y="1606610"/>
                </a:cubicBezTo>
                <a:lnTo>
                  <a:pt x="1410312" y="1605422"/>
                </a:lnTo>
                <a:lnTo>
                  <a:pt x="1410312" y="1542839"/>
                </a:lnTo>
                <a:lnTo>
                  <a:pt x="1352603" y="1542841"/>
                </a:lnTo>
                <a:cubicBezTo>
                  <a:pt x="1331494" y="1542841"/>
                  <a:pt x="1314382" y="1525729"/>
                  <a:pt x="1314382" y="1504619"/>
                </a:cubicBezTo>
                <a:cubicBezTo>
                  <a:pt x="1314382" y="1483510"/>
                  <a:pt x="1331493" y="1466397"/>
                  <a:pt x="1352603" y="1466398"/>
                </a:cubicBezTo>
                <a:lnTo>
                  <a:pt x="1410312" y="1466398"/>
                </a:lnTo>
                <a:lnTo>
                  <a:pt x="1410313" y="1414042"/>
                </a:lnTo>
                <a:lnTo>
                  <a:pt x="1352603" y="1414042"/>
                </a:lnTo>
                <a:cubicBezTo>
                  <a:pt x="1331494" y="1414041"/>
                  <a:pt x="1314383" y="1396930"/>
                  <a:pt x="1314382" y="1375820"/>
                </a:cubicBezTo>
                <a:cubicBezTo>
                  <a:pt x="1314383" y="1354713"/>
                  <a:pt x="1331494" y="1337600"/>
                  <a:pt x="1352603" y="1337601"/>
                </a:cubicBezTo>
                <a:lnTo>
                  <a:pt x="1410312" y="1337600"/>
                </a:lnTo>
                <a:lnTo>
                  <a:pt x="1410312" y="1285244"/>
                </a:lnTo>
                <a:lnTo>
                  <a:pt x="1352603" y="1285244"/>
                </a:lnTo>
                <a:cubicBezTo>
                  <a:pt x="1331494" y="1285244"/>
                  <a:pt x="1314381" y="1268133"/>
                  <a:pt x="1314382" y="1247024"/>
                </a:cubicBezTo>
                <a:close/>
                <a:moveTo>
                  <a:pt x="1171967" y="72000"/>
                </a:moveTo>
                <a:lnTo>
                  <a:pt x="1171967" y="288000"/>
                </a:lnTo>
                <a:cubicBezTo>
                  <a:pt x="1171967" y="327765"/>
                  <a:pt x="1204202" y="360000"/>
                  <a:pt x="1243967" y="360000"/>
                </a:cubicBezTo>
                <a:cubicBezTo>
                  <a:pt x="1283732" y="360000"/>
                  <a:pt x="1315967" y="327765"/>
                  <a:pt x="1315967" y="288000"/>
                </a:cubicBezTo>
                <a:lnTo>
                  <a:pt x="1315967" y="72000"/>
                </a:lnTo>
                <a:cubicBezTo>
                  <a:pt x="1315967" y="32235"/>
                  <a:pt x="1283732" y="0"/>
                  <a:pt x="1243967" y="0"/>
                </a:cubicBezTo>
                <a:cubicBezTo>
                  <a:pt x="1204202" y="0"/>
                  <a:pt x="1171967" y="32235"/>
                  <a:pt x="1171967" y="72000"/>
                </a:cubicBezTo>
                <a:close/>
                <a:moveTo>
                  <a:pt x="1171966" y="2470049"/>
                </a:moveTo>
                <a:lnTo>
                  <a:pt x="1171966" y="2686049"/>
                </a:lnTo>
                <a:cubicBezTo>
                  <a:pt x="1171966" y="2725814"/>
                  <a:pt x="1204201" y="2758049"/>
                  <a:pt x="1243966" y="2758049"/>
                </a:cubicBezTo>
                <a:cubicBezTo>
                  <a:pt x="1283731" y="2758049"/>
                  <a:pt x="1315966" y="2725814"/>
                  <a:pt x="1315966" y="2686049"/>
                </a:cubicBezTo>
                <a:lnTo>
                  <a:pt x="1315966" y="2470049"/>
                </a:lnTo>
                <a:cubicBezTo>
                  <a:pt x="1315966" y="2430284"/>
                  <a:pt x="1283731" y="2398049"/>
                  <a:pt x="1243966" y="2398049"/>
                </a:cubicBezTo>
                <a:cubicBezTo>
                  <a:pt x="1204201" y="2398049"/>
                  <a:pt x="1171966" y="2430284"/>
                  <a:pt x="1171966" y="2470049"/>
                </a:cubicBezTo>
                <a:close/>
                <a:moveTo>
                  <a:pt x="515345" y="1370958"/>
                </a:moveTo>
                <a:cubicBezTo>
                  <a:pt x="515344" y="1558300"/>
                  <a:pt x="586814" y="1745642"/>
                  <a:pt x="729750" y="1888579"/>
                </a:cubicBezTo>
                <a:cubicBezTo>
                  <a:pt x="1015625" y="2174454"/>
                  <a:pt x="1479119" y="2174454"/>
                  <a:pt x="1764994" y="1888580"/>
                </a:cubicBezTo>
                <a:lnTo>
                  <a:pt x="1940572" y="1713001"/>
                </a:lnTo>
                <a:lnTo>
                  <a:pt x="2136413" y="1713002"/>
                </a:lnTo>
                <a:cubicBezTo>
                  <a:pt x="2215124" y="1713001"/>
                  <a:pt x="2278929" y="1649195"/>
                  <a:pt x="2278929" y="1570486"/>
                </a:cubicBezTo>
                <a:lnTo>
                  <a:pt x="2278929" y="1374645"/>
                </a:lnTo>
                <a:lnTo>
                  <a:pt x="2282614" y="1370959"/>
                </a:lnTo>
                <a:lnTo>
                  <a:pt x="2278929" y="1367272"/>
                </a:lnTo>
                <a:lnTo>
                  <a:pt x="2278929" y="1171432"/>
                </a:lnTo>
                <a:cubicBezTo>
                  <a:pt x="2278929" y="1092722"/>
                  <a:pt x="2215123" y="1028916"/>
                  <a:pt x="2136413" y="1028916"/>
                </a:cubicBezTo>
                <a:lnTo>
                  <a:pt x="1940571" y="1028916"/>
                </a:lnTo>
                <a:cubicBezTo>
                  <a:pt x="1882045" y="970390"/>
                  <a:pt x="1823519" y="911862"/>
                  <a:pt x="1764993" y="853336"/>
                </a:cubicBezTo>
                <a:cubicBezTo>
                  <a:pt x="1479118" y="567461"/>
                  <a:pt x="1015625" y="567462"/>
                  <a:pt x="729750" y="853336"/>
                </a:cubicBezTo>
                <a:cubicBezTo>
                  <a:pt x="586813" y="996273"/>
                  <a:pt x="515344" y="1183616"/>
                  <a:pt x="515345" y="1370958"/>
                </a:cubicBezTo>
                <a:close/>
                <a:moveTo>
                  <a:pt x="388776" y="2386770"/>
                </a:moveTo>
                <a:cubicBezTo>
                  <a:pt x="388776" y="2405196"/>
                  <a:pt x="395805" y="2423622"/>
                  <a:pt x="409865" y="2437681"/>
                </a:cubicBezTo>
                <a:cubicBezTo>
                  <a:pt x="437983" y="2465800"/>
                  <a:pt x="483570" y="2465800"/>
                  <a:pt x="511688" y="2437681"/>
                </a:cubicBezTo>
                <a:lnTo>
                  <a:pt x="664423" y="2284946"/>
                </a:lnTo>
                <a:cubicBezTo>
                  <a:pt x="692541" y="2256828"/>
                  <a:pt x="692541" y="2211241"/>
                  <a:pt x="664423" y="2183123"/>
                </a:cubicBezTo>
                <a:cubicBezTo>
                  <a:pt x="636305" y="2155005"/>
                  <a:pt x="590718" y="2155005"/>
                  <a:pt x="562599" y="2183123"/>
                </a:cubicBezTo>
                <a:lnTo>
                  <a:pt x="409865" y="2335858"/>
                </a:lnTo>
                <a:cubicBezTo>
                  <a:pt x="395805" y="2349917"/>
                  <a:pt x="388776" y="2368343"/>
                  <a:pt x="388776" y="2386770"/>
                </a:cubicBezTo>
                <a:close/>
                <a:moveTo>
                  <a:pt x="388776" y="365689"/>
                </a:moveTo>
                <a:cubicBezTo>
                  <a:pt x="388776" y="384115"/>
                  <a:pt x="395805" y="402541"/>
                  <a:pt x="409865" y="416600"/>
                </a:cubicBezTo>
                <a:lnTo>
                  <a:pt x="562599" y="569335"/>
                </a:lnTo>
                <a:cubicBezTo>
                  <a:pt x="590718" y="597454"/>
                  <a:pt x="636305" y="597454"/>
                  <a:pt x="664423" y="569335"/>
                </a:cubicBezTo>
                <a:cubicBezTo>
                  <a:pt x="692541" y="541217"/>
                  <a:pt x="692541" y="495630"/>
                  <a:pt x="664423" y="467512"/>
                </a:cubicBezTo>
                <a:lnTo>
                  <a:pt x="511688" y="314777"/>
                </a:lnTo>
                <a:cubicBezTo>
                  <a:pt x="483570" y="286659"/>
                  <a:pt x="437983" y="286659"/>
                  <a:pt x="409865" y="314777"/>
                </a:cubicBezTo>
                <a:cubicBezTo>
                  <a:pt x="395805" y="328836"/>
                  <a:pt x="388776" y="347262"/>
                  <a:pt x="388776" y="365689"/>
                </a:cubicBezTo>
                <a:close/>
                <a:moveTo>
                  <a:pt x="0" y="1379024"/>
                </a:moveTo>
                <a:cubicBezTo>
                  <a:pt x="0" y="1418789"/>
                  <a:pt x="32235" y="1451024"/>
                  <a:pt x="72000" y="1451024"/>
                </a:cubicBezTo>
                <a:lnTo>
                  <a:pt x="288000" y="1451024"/>
                </a:lnTo>
                <a:cubicBezTo>
                  <a:pt x="327765" y="1451024"/>
                  <a:pt x="360000" y="1418789"/>
                  <a:pt x="360000" y="1379024"/>
                </a:cubicBezTo>
                <a:cubicBezTo>
                  <a:pt x="360000" y="1339259"/>
                  <a:pt x="327765" y="1307024"/>
                  <a:pt x="288000" y="1307024"/>
                </a:cubicBezTo>
                <a:lnTo>
                  <a:pt x="72000" y="1307024"/>
                </a:lnTo>
                <a:cubicBezTo>
                  <a:pt x="32235" y="1307024"/>
                  <a:pt x="0" y="1339259"/>
                  <a:pt x="0" y="137902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8" name="Rounded Rectangle 51">
            <a:extLst>
              <a:ext uri="{FF2B5EF4-FFF2-40B4-BE49-F238E27FC236}">
                <a16:creationId xmlns:a16="http://schemas.microsoft.com/office/drawing/2014/main" id="{B83253D3-E181-4488-9CD9-39D21527F719}"/>
              </a:ext>
            </a:extLst>
          </p:cNvPr>
          <p:cNvSpPr/>
          <p:nvPr/>
        </p:nvSpPr>
        <p:spPr>
          <a:xfrm rot="16200000" flipH="1">
            <a:off x="1246732" y="3483575"/>
            <a:ext cx="541566" cy="510026"/>
          </a:xfrm>
          <a:custGeom>
            <a:avLst/>
            <a:gdLst/>
            <a:ahLst/>
            <a:cxnLst/>
            <a:rect l="l" t="t" r="r" b="b"/>
            <a:pathLst>
              <a:path w="2928608" h="2758049">
                <a:moveTo>
                  <a:pt x="2797052" y="1199936"/>
                </a:moveTo>
                <a:lnTo>
                  <a:pt x="2797052" y="1541978"/>
                </a:lnTo>
                <a:cubicBezTo>
                  <a:pt x="2797052" y="1578306"/>
                  <a:pt x="2826502" y="1607756"/>
                  <a:pt x="2862830" y="1607756"/>
                </a:cubicBezTo>
                <a:lnTo>
                  <a:pt x="2862830" y="1607755"/>
                </a:lnTo>
                <a:cubicBezTo>
                  <a:pt x="2899158" y="1607755"/>
                  <a:pt x="2928608" y="1578305"/>
                  <a:pt x="2928608" y="1541977"/>
                </a:cubicBezTo>
                <a:lnTo>
                  <a:pt x="2928607" y="1199936"/>
                </a:lnTo>
                <a:cubicBezTo>
                  <a:pt x="2928607" y="1163608"/>
                  <a:pt x="2899158" y="1134159"/>
                  <a:pt x="2862830" y="1134158"/>
                </a:cubicBezTo>
                <a:cubicBezTo>
                  <a:pt x="2826502" y="1134159"/>
                  <a:pt x="2797052" y="1163608"/>
                  <a:pt x="2797052" y="1199936"/>
                </a:cubicBezTo>
                <a:close/>
                <a:moveTo>
                  <a:pt x="2593193" y="1147315"/>
                </a:moveTo>
                <a:lnTo>
                  <a:pt x="2593193" y="1594601"/>
                </a:lnTo>
                <a:cubicBezTo>
                  <a:pt x="2593193" y="1630929"/>
                  <a:pt x="2622643" y="1660379"/>
                  <a:pt x="2658971" y="1660379"/>
                </a:cubicBezTo>
                <a:lnTo>
                  <a:pt x="2658971" y="1660378"/>
                </a:lnTo>
                <a:cubicBezTo>
                  <a:pt x="2695299" y="1660378"/>
                  <a:pt x="2724749" y="1630928"/>
                  <a:pt x="2724749" y="1594600"/>
                </a:cubicBezTo>
                <a:lnTo>
                  <a:pt x="2724748" y="1147315"/>
                </a:lnTo>
                <a:cubicBezTo>
                  <a:pt x="2724748" y="1110987"/>
                  <a:pt x="2695299" y="1081538"/>
                  <a:pt x="2658971" y="1081537"/>
                </a:cubicBezTo>
                <a:cubicBezTo>
                  <a:pt x="2622643" y="1081538"/>
                  <a:pt x="2593193" y="1110987"/>
                  <a:pt x="2593193" y="1147315"/>
                </a:cubicBezTo>
                <a:close/>
                <a:moveTo>
                  <a:pt x="2389334" y="1121004"/>
                </a:moveTo>
                <a:lnTo>
                  <a:pt x="2389334" y="1620912"/>
                </a:lnTo>
                <a:cubicBezTo>
                  <a:pt x="2389334" y="1657240"/>
                  <a:pt x="2418784" y="1686690"/>
                  <a:pt x="2455112" y="1686690"/>
                </a:cubicBezTo>
                <a:lnTo>
                  <a:pt x="2455112" y="1686689"/>
                </a:lnTo>
                <a:cubicBezTo>
                  <a:pt x="2491440" y="1686689"/>
                  <a:pt x="2520890" y="1657239"/>
                  <a:pt x="2520890" y="1620911"/>
                </a:cubicBezTo>
                <a:lnTo>
                  <a:pt x="2520889" y="1121004"/>
                </a:lnTo>
                <a:cubicBezTo>
                  <a:pt x="2520889" y="1084676"/>
                  <a:pt x="2491440" y="1055227"/>
                  <a:pt x="2455112" y="1055226"/>
                </a:cubicBezTo>
                <a:cubicBezTo>
                  <a:pt x="2418784" y="1055227"/>
                  <a:pt x="2389334" y="1084676"/>
                  <a:pt x="2389334" y="1121004"/>
                </a:cubicBezTo>
                <a:close/>
                <a:moveTo>
                  <a:pt x="1314382" y="1247024"/>
                </a:moveTo>
                <a:cubicBezTo>
                  <a:pt x="1314381" y="1225915"/>
                  <a:pt x="1331494" y="1208803"/>
                  <a:pt x="1352603" y="1208803"/>
                </a:cubicBezTo>
                <a:lnTo>
                  <a:pt x="1410313" y="1208803"/>
                </a:lnTo>
                <a:lnTo>
                  <a:pt x="1410313" y="1146778"/>
                </a:lnTo>
                <a:cubicBezTo>
                  <a:pt x="1410313" y="1145599"/>
                  <a:pt x="1410393" y="1144438"/>
                  <a:pt x="1411688" y="1143457"/>
                </a:cubicBezTo>
                <a:lnTo>
                  <a:pt x="1408531" y="1133444"/>
                </a:lnTo>
                <a:cubicBezTo>
                  <a:pt x="1410371" y="1112415"/>
                  <a:pt x="1428909" y="1096860"/>
                  <a:pt x="1449938" y="1098699"/>
                </a:cubicBezTo>
                <a:lnTo>
                  <a:pt x="2236821" y="1167543"/>
                </a:lnTo>
                <a:cubicBezTo>
                  <a:pt x="2257849" y="1169383"/>
                  <a:pt x="2273405" y="1187920"/>
                  <a:pt x="2271565" y="1208950"/>
                </a:cubicBezTo>
                <a:cubicBezTo>
                  <a:pt x="2269725" y="1229978"/>
                  <a:pt x="2251187" y="1245533"/>
                  <a:pt x="2230159" y="1243693"/>
                </a:cubicBezTo>
                <a:cubicBezTo>
                  <a:pt x="1973864" y="1221271"/>
                  <a:pt x="1717570" y="1198849"/>
                  <a:pt x="1461275" y="1176426"/>
                </a:cubicBezTo>
                <a:lnTo>
                  <a:pt x="1461274" y="1208803"/>
                </a:lnTo>
                <a:lnTo>
                  <a:pt x="1518985" y="1208803"/>
                </a:lnTo>
                <a:cubicBezTo>
                  <a:pt x="1540095" y="1208802"/>
                  <a:pt x="1557205" y="1225915"/>
                  <a:pt x="1557206" y="1247025"/>
                </a:cubicBezTo>
                <a:lnTo>
                  <a:pt x="1557207" y="1247023"/>
                </a:lnTo>
                <a:cubicBezTo>
                  <a:pt x="1557207" y="1268132"/>
                  <a:pt x="1540095" y="1285244"/>
                  <a:pt x="1518986" y="1285244"/>
                </a:cubicBezTo>
                <a:cubicBezTo>
                  <a:pt x="1499749" y="1285244"/>
                  <a:pt x="1480511" y="1285243"/>
                  <a:pt x="1461275" y="1285244"/>
                </a:cubicBezTo>
                <a:lnTo>
                  <a:pt x="1461275" y="1337600"/>
                </a:lnTo>
                <a:lnTo>
                  <a:pt x="1518985" y="1337600"/>
                </a:lnTo>
                <a:cubicBezTo>
                  <a:pt x="1540095" y="1337600"/>
                  <a:pt x="1557206" y="1354713"/>
                  <a:pt x="1557206" y="1375821"/>
                </a:cubicBezTo>
                <a:lnTo>
                  <a:pt x="1557207" y="1375820"/>
                </a:lnTo>
                <a:cubicBezTo>
                  <a:pt x="1557206" y="1396928"/>
                  <a:pt x="1540095" y="1414041"/>
                  <a:pt x="1518986" y="1414041"/>
                </a:cubicBezTo>
                <a:cubicBezTo>
                  <a:pt x="1499750" y="1414041"/>
                  <a:pt x="1480511" y="1414041"/>
                  <a:pt x="1461275" y="1414042"/>
                </a:cubicBezTo>
                <a:lnTo>
                  <a:pt x="1461275" y="1466398"/>
                </a:lnTo>
                <a:lnTo>
                  <a:pt x="1518985" y="1466398"/>
                </a:lnTo>
                <a:cubicBezTo>
                  <a:pt x="1540095" y="1466398"/>
                  <a:pt x="1557206" y="1483509"/>
                  <a:pt x="1557206" y="1504618"/>
                </a:cubicBezTo>
                <a:lnTo>
                  <a:pt x="1557207" y="1504619"/>
                </a:lnTo>
                <a:cubicBezTo>
                  <a:pt x="1557207" y="1525727"/>
                  <a:pt x="1540094" y="1542838"/>
                  <a:pt x="1518986" y="1542839"/>
                </a:cubicBezTo>
                <a:cubicBezTo>
                  <a:pt x="1499749" y="1542839"/>
                  <a:pt x="1480511" y="1542838"/>
                  <a:pt x="1461275" y="1542839"/>
                </a:cubicBezTo>
                <a:lnTo>
                  <a:pt x="1461274" y="1575412"/>
                </a:lnTo>
                <a:lnTo>
                  <a:pt x="2226550" y="1494978"/>
                </a:lnTo>
                <a:cubicBezTo>
                  <a:pt x="2247542" y="1492772"/>
                  <a:pt x="2266350" y="1508001"/>
                  <a:pt x="2268556" y="1528995"/>
                </a:cubicBezTo>
                <a:cubicBezTo>
                  <a:pt x="2270763" y="1549988"/>
                  <a:pt x="2255534" y="1568794"/>
                  <a:pt x="2234542" y="1571000"/>
                </a:cubicBezTo>
                <a:cubicBezTo>
                  <a:pt x="1972686" y="1598522"/>
                  <a:pt x="1710833" y="1626046"/>
                  <a:pt x="1448978" y="1653567"/>
                </a:cubicBezTo>
                <a:cubicBezTo>
                  <a:pt x="1427984" y="1655774"/>
                  <a:pt x="1409178" y="1640544"/>
                  <a:pt x="1406971" y="1619551"/>
                </a:cubicBezTo>
                <a:cubicBezTo>
                  <a:pt x="1406474" y="1614827"/>
                  <a:pt x="1406862" y="1610214"/>
                  <a:pt x="1410805" y="1606610"/>
                </a:cubicBezTo>
                <a:lnTo>
                  <a:pt x="1410312" y="1605422"/>
                </a:lnTo>
                <a:lnTo>
                  <a:pt x="1410312" y="1542839"/>
                </a:lnTo>
                <a:lnTo>
                  <a:pt x="1352603" y="1542841"/>
                </a:lnTo>
                <a:cubicBezTo>
                  <a:pt x="1331494" y="1542841"/>
                  <a:pt x="1314382" y="1525729"/>
                  <a:pt x="1314382" y="1504619"/>
                </a:cubicBezTo>
                <a:cubicBezTo>
                  <a:pt x="1314382" y="1483510"/>
                  <a:pt x="1331493" y="1466397"/>
                  <a:pt x="1352603" y="1466398"/>
                </a:cubicBezTo>
                <a:lnTo>
                  <a:pt x="1410312" y="1466398"/>
                </a:lnTo>
                <a:lnTo>
                  <a:pt x="1410313" y="1414042"/>
                </a:lnTo>
                <a:lnTo>
                  <a:pt x="1352603" y="1414042"/>
                </a:lnTo>
                <a:cubicBezTo>
                  <a:pt x="1331494" y="1414041"/>
                  <a:pt x="1314383" y="1396930"/>
                  <a:pt x="1314382" y="1375820"/>
                </a:cubicBezTo>
                <a:cubicBezTo>
                  <a:pt x="1314383" y="1354713"/>
                  <a:pt x="1331494" y="1337600"/>
                  <a:pt x="1352603" y="1337601"/>
                </a:cubicBezTo>
                <a:lnTo>
                  <a:pt x="1410312" y="1337600"/>
                </a:lnTo>
                <a:lnTo>
                  <a:pt x="1410312" y="1285244"/>
                </a:lnTo>
                <a:lnTo>
                  <a:pt x="1352603" y="1285244"/>
                </a:lnTo>
                <a:cubicBezTo>
                  <a:pt x="1331494" y="1285244"/>
                  <a:pt x="1314381" y="1268133"/>
                  <a:pt x="1314382" y="1247024"/>
                </a:cubicBezTo>
                <a:close/>
                <a:moveTo>
                  <a:pt x="1171967" y="72000"/>
                </a:moveTo>
                <a:lnTo>
                  <a:pt x="1171967" y="288000"/>
                </a:lnTo>
                <a:cubicBezTo>
                  <a:pt x="1171967" y="327765"/>
                  <a:pt x="1204202" y="360000"/>
                  <a:pt x="1243967" y="360000"/>
                </a:cubicBezTo>
                <a:cubicBezTo>
                  <a:pt x="1283732" y="360000"/>
                  <a:pt x="1315967" y="327765"/>
                  <a:pt x="1315967" y="288000"/>
                </a:cubicBezTo>
                <a:lnTo>
                  <a:pt x="1315967" y="72000"/>
                </a:lnTo>
                <a:cubicBezTo>
                  <a:pt x="1315967" y="32235"/>
                  <a:pt x="1283732" y="0"/>
                  <a:pt x="1243967" y="0"/>
                </a:cubicBezTo>
                <a:cubicBezTo>
                  <a:pt x="1204202" y="0"/>
                  <a:pt x="1171967" y="32235"/>
                  <a:pt x="1171967" y="72000"/>
                </a:cubicBezTo>
                <a:close/>
                <a:moveTo>
                  <a:pt x="1171966" y="2470049"/>
                </a:moveTo>
                <a:lnTo>
                  <a:pt x="1171966" y="2686049"/>
                </a:lnTo>
                <a:cubicBezTo>
                  <a:pt x="1171966" y="2725814"/>
                  <a:pt x="1204201" y="2758049"/>
                  <a:pt x="1243966" y="2758049"/>
                </a:cubicBezTo>
                <a:cubicBezTo>
                  <a:pt x="1283731" y="2758049"/>
                  <a:pt x="1315966" y="2725814"/>
                  <a:pt x="1315966" y="2686049"/>
                </a:cubicBezTo>
                <a:lnTo>
                  <a:pt x="1315966" y="2470049"/>
                </a:lnTo>
                <a:cubicBezTo>
                  <a:pt x="1315966" y="2430284"/>
                  <a:pt x="1283731" y="2398049"/>
                  <a:pt x="1243966" y="2398049"/>
                </a:cubicBezTo>
                <a:cubicBezTo>
                  <a:pt x="1204201" y="2398049"/>
                  <a:pt x="1171966" y="2430284"/>
                  <a:pt x="1171966" y="2470049"/>
                </a:cubicBezTo>
                <a:close/>
                <a:moveTo>
                  <a:pt x="515345" y="1370958"/>
                </a:moveTo>
                <a:cubicBezTo>
                  <a:pt x="515344" y="1558300"/>
                  <a:pt x="586814" y="1745642"/>
                  <a:pt x="729750" y="1888579"/>
                </a:cubicBezTo>
                <a:cubicBezTo>
                  <a:pt x="1015625" y="2174454"/>
                  <a:pt x="1479119" y="2174454"/>
                  <a:pt x="1764994" y="1888580"/>
                </a:cubicBezTo>
                <a:lnTo>
                  <a:pt x="1940572" y="1713001"/>
                </a:lnTo>
                <a:lnTo>
                  <a:pt x="2136413" y="1713002"/>
                </a:lnTo>
                <a:cubicBezTo>
                  <a:pt x="2215124" y="1713001"/>
                  <a:pt x="2278929" y="1649195"/>
                  <a:pt x="2278929" y="1570486"/>
                </a:cubicBezTo>
                <a:lnTo>
                  <a:pt x="2278929" y="1374645"/>
                </a:lnTo>
                <a:lnTo>
                  <a:pt x="2282614" y="1370959"/>
                </a:lnTo>
                <a:lnTo>
                  <a:pt x="2278929" y="1367272"/>
                </a:lnTo>
                <a:lnTo>
                  <a:pt x="2278929" y="1171432"/>
                </a:lnTo>
                <a:cubicBezTo>
                  <a:pt x="2278929" y="1092722"/>
                  <a:pt x="2215123" y="1028916"/>
                  <a:pt x="2136413" y="1028916"/>
                </a:cubicBezTo>
                <a:lnTo>
                  <a:pt x="1940571" y="1028916"/>
                </a:lnTo>
                <a:cubicBezTo>
                  <a:pt x="1882045" y="970390"/>
                  <a:pt x="1823519" y="911862"/>
                  <a:pt x="1764993" y="853336"/>
                </a:cubicBezTo>
                <a:cubicBezTo>
                  <a:pt x="1479118" y="567461"/>
                  <a:pt x="1015625" y="567462"/>
                  <a:pt x="729750" y="853336"/>
                </a:cubicBezTo>
                <a:cubicBezTo>
                  <a:pt x="586813" y="996273"/>
                  <a:pt x="515344" y="1183616"/>
                  <a:pt x="515345" y="1370958"/>
                </a:cubicBezTo>
                <a:close/>
                <a:moveTo>
                  <a:pt x="388776" y="2386770"/>
                </a:moveTo>
                <a:cubicBezTo>
                  <a:pt x="388776" y="2405196"/>
                  <a:pt x="395805" y="2423622"/>
                  <a:pt x="409865" y="2437681"/>
                </a:cubicBezTo>
                <a:cubicBezTo>
                  <a:pt x="437983" y="2465800"/>
                  <a:pt x="483570" y="2465800"/>
                  <a:pt x="511688" y="2437681"/>
                </a:cubicBezTo>
                <a:lnTo>
                  <a:pt x="664423" y="2284946"/>
                </a:lnTo>
                <a:cubicBezTo>
                  <a:pt x="692541" y="2256828"/>
                  <a:pt x="692541" y="2211241"/>
                  <a:pt x="664423" y="2183123"/>
                </a:cubicBezTo>
                <a:cubicBezTo>
                  <a:pt x="636305" y="2155005"/>
                  <a:pt x="590718" y="2155005"/>
                  <a:pt x="562599" y="2183123"/>
                </a:cubicBezTo>
                <a:lnTo>
                  <a:pt x="409865" y="2335858"/>
                </a:lnTo>
                <a:cubicBezTo>
                  <a:pt x="395805" y="2349917"/>
                  <a:pt x="388776" y="2368343"/>
                  <a:pt x="388776" y="2386770"/>
                </a:cubicBezTo>
                <a:close/>
                <a:moveTo>
                  <a:pt x="388776" y="365689"/>
                </a:moveTo>
                <a:cubicBezTo>
                  <a:pt x="388776" y="384115"/>
                  <a:pt x="395805" y="402541"/>
                  <a:pt x="409865" y="416600"/>
                </a:cubicBezTo>
                <a:lnTo>
                  <a:pt x="562599" y="569335"/>
                </a:lnTo>
                <a:cubicBezTo>
                  <a:pt x="590718" y="597454"/>
                  <a:pt x="636305" y="597454"/>
                  <a:pt x="664423" y="569335"/>
                </a:cubicBezTo>
                <a:cubicBezTo>
                  <a:pt x="692541" y="541217"/>
                  <a:pt x="692541" y="495630"/>
                  <a:pt x="664423" y="467512"/>
                </a:cubicBezTo>
                <a:lnTo>
                  <a:pt x="511688" y="314777"/>
                </a:lnTo>
                <a:cubicBezTo>
                  <a:pt x="483570" y="286659"/>
                  <a:pt x="437983" y="286659"/>
                  <a:pt x="409865" y="314777"/>
                </a:cubicBezTo>
                <a:cubicBezTo>
                  <a:pt x="395805" y="328836"/>
                  <a:pt x="388776" y="347262"/>
                  <a:pt x="388776" y="365689"/>
                </a:cubicBezTo>
                <a:close/>
                <a:moveTo>
                  <a:pt x="0" y="1379024"/>
                </a:moveTo>
                <a:cubicBezTo>
                  <a:pt x="0" y="1418789"/>
                  <a:pt x="32235" y="1451024"/>
                  <a:pt x="72000" y="1451024"/>
                </a:cubicBezTo>
                <a:lnTo>
                  <a:pt x="288000" y="1451024"/>
                </a:lnTo>
                <a:cubicBezTo>
                  <a:pt x="327765" y="1451024"/>
                  <a:pt x="360000" y="1418789"/>
                  <a:pt x="360000" y="1379024"/>
                </a:cubicBezTo>
                <a:cubicBezTo>
                  <a:pt x="360000" y="1339259"/>
                  <a:pt x="327765" y="1307024"/>
                  <a:pt x="288000" y="1307024"/>
                </a:cubicBezTo>
                <a:lnTo>
                  <a:pt x="72000" y="1307024"/>
                </a:lnTo>
                <a:cubicBezTo>
                  <a:pt x="32235" y="1307024"/>
                  <a:pt x="0" y="1339259"/>
                  <a:pt x="0" y="137902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9" name="Rounded Rectangle 51">
            <a:extLst>
              <a:ext uri="{FF2B5EF4-FFF2-40B4-BE49-F238E27FC236}">
                <a16:creationId xmlns:a16="http://schemas.microsoft.com/office/drawing/2014/main" id="{B83253D3-E181-4488-9CD9-39D21527F719}"/>
              </a:ext>
            </a:extLst>
          </p:cNvPr>
          <p:cNvSpPr/>
          <p:nvPr/>
        </p:nvSpPr>
        <p:spPr>
          <a:xfrm rot="16200000" flipH="1">
            <a:off x="1246732" y="4233975"/>
            <a:ext cx="541566" cy="510026"/>
          </a:xfrm>
          <a:custGeom>
            <a:avLst/>
            <a:gdLst/>
            <a:ahLst/>
            <a:cxnLst/>
            <a:rect l="l" t="t" r="r" b="b"/>
            <a:pathLst>
              <a:path w="2928608" h="2758049">
                <a:moveTo>
                  <a:pt x="2797052" y="1199936"/>
                </a:moveTo>
                <a:lnTo>
                  <a:pt x="2797052" y="1541978"/>
                </a:lnTo>
                <a:cubicBezTo>
                  <a:pt x="2797052" y="1578306"/>
                  <a:pt x="2826502" y="1607756"/>
                  <a:pt x="2862830" y="1607756"/>
                </a:cubicBezTo>
                <a:lnTo>
                  <a:pt x="2862830" y="1607755"/>
                </a:lnTo>
                <a:cubicBezTo>
                  <a:pt x="2899158" y="1607755"/>
                  <a:pt x="2928608" y="1578305"/>
                  <a:pt x="2928608" y="1541977"/>
                </a:cubicBezTo>
                <a:lnTo>
                  <a:pt x="2928607" y="1199936"/>
                </a:lnTo>
                <a:cubicBezTo>
                  <a:pt x="2928607" y="1163608"/>
                  <a:pt x="2899158" y="1134159"/>
                  <a:pt x="2862830" y="1134158"/>
                </a:cubicBezTo>
                <a:cubicBezTo>
                  <a:pt x="2826502" y="1134159"/>
                  <a:pt x="2797052" y="1163608"/>
                  <a:pt x="2797052" y="1199936"/>
                </a:cubicBezTo>
                <a:close/>
                <a:moveTo>
                  <a:pt x="2593193" y="1147315"/>
                </a:moveTo>
                <a:lnTo>
                  <a:pt x="2593193" y="1594601"/>
                </a:lnTo>
                <a:cubicBezTo>
                  <a:pt x="2593193" y="1630929"/>
                  <a:pt x="2622643" y="1660379"/>
                  <a:pt x="2658971" y="1660379"/>
                </a:cubicBezTo>
                <a:lnTo>
                  <a:pt x="2658971" y="1660378"/>
                </a:lnTo>
                <a:cubicBezTo>
                  <a:pt x="2695299" y="1660378"/>
                  <a:pt x="2724749" y="1630928"/>
                  <a:pt x="2724749" y="1594600"/>
                </a:cubicBezTo>
                <a:lnTo>
                  <a:pt x="2724748" y="1147315"/>
                </a:lnTo>
                <a:cubicBezTo>
                  <a:pt x="2724748" y="1110987"/>
                  <a:pt x="2695299" y="1081538"/>
                  <a:pt x="2658971" y="1081537"/>
                </a:cubicBezTo>
                <a:cubicBezTo>
                  <a:pt x="2622643" y="1081538"/>
                  <a:pt x="2593193" y="1110987"/>
                  <a:pt x="2593193" y="1147315"/>
                </a:cubicBezTo>
                <a:close/>
                <a:moveTo>
                  <a:pt x="2389334" y="1121004"/>
                </a:moveTo>
                <a:lnTo>
                  <a:pt x="2389334" y="1620912"/>
                </a:lnTo>
                <a:cubicBezTo>
                  <a:pt x="2389334" y="1657240"/>
                  <a:pt x="2418784" y="1686690"/>
                  <a:pt x="2455112" y="1686690"/>
                </a:cubicBezTo>
                <a:lnTo>
                  <a:pt x="2455112" y="1686689"/>
                </a:lnTo>
                <a:cubicBezTo>
                  <a:pt x="2491440" y="1686689"/>
                  <a:pt x="2520890" y="1657239"/>
                  <a:pt x="2520890" y="1620911"/>
                </a:cubicBezTo>
                <a:lnTo>
                  <a:pt x="2520889" y="1121004"/>
                </a:lnTo>
                <a:cubicBezTo>
                  <a:pt x="2520889" y="1084676"/>
                  <a:pt x="2491440" y="1055227"/>
                  <a:pt x="2455112" y="1055226"/>
                </a:cubicBezTo>
                <a:cubicBezTo>
                  <a:pt x="2418784" y="1055227"/>
                  <a:pt x="2389334" y="1084676"/>
                  <a:pt x="2389334" y="1121004"/>
                </a:cubicBezTo>
                <a:close/>
                <a:moveTo>
                  <a:pt x="1314382" y="1247024"/>
                </a:moveTo>
                <a:cubicBezTo>
                  <a:pt x="1314381" y="1225915"/>
                  <a:pt x="1331494" y="1208803"/>
                  <a:pt x="1352603" y="1208803"/>
                </a:cubicBezTo>
                <a:lnTo>
                  <a:pt x="1410313" y="1208803"/>
                </a:lnTo>
                <a:lnTo>
                  <a:pt x="1410313" y="1146778"/>
                </a:lnTo>
                <a:cubicBezTo>
                  <a:pt x="1410313" y="1145599"/>
                  <a:pt x="1410393" y="1144438"/>
                  <a:pt x="1411688" y="1143457"/>
                </a:cubicBezTo>
                <a:lnTo>
                  <a:pt x="1408531" y="1133444"/>
                </a:lnTo>
                <a:cubicBezTo>
                  <a:pt x="1410371" y="1112415"/>
                  <a:pt x="1428909" y="1096860"/>
                  <a:pt x="1449938" y="1098699"/>
                </a:cubicBezTo>
                <a:lnTo>
                  <a:pt x="2236821" y="1167543"/>
                </a:lnTo>
                <a:cubicBezTo>
                  <a:pt x="2257849" y="1169383"/>
                  <a:pt x="2273405" y="1187920"/>
                  <a:pt x="2271565" y="1208950"/>
                </a:cubicBezTo>
                <a:cubicBezTo>
                  <a:pt x="2269725" y="1229978"/>
                  <a:pt x="2251187" y="1245533"/>
                  <a:pt x="2230159" y="1243693"/>
                </a:cubicBezTo>
                <a:cubicBezTo>
                  <a:pt x="1973864" y="1221271"/>
                  <a:pt x="1717570" y="1198849"/>
                  <a:pt x="1461275" y="1176426"/>
                </a:cubicBezTo>
                <a:lnTo>
                  <a:pt x="1461274" y="1208803"/>
                </a:lnTo>
                <a:lnTo>
                  <a:pt x="1518985" y="1208803"/>
                </a:lnTo>
                <a:cubicBezTo>
                  <a:pt x="1540095" y="1208802"/>
                  <a:pt x="1557205" y="1225915"/>
                  <a:pt x="1557206" y="1247025"/>
                </a:cubicBezTo>
                <a:lnTo>
                  <a:pt x="1557207" y="1247023"/>
                </a:lnTo>
                <a:cubicBezTo>
                  <a:pt x="1557207" y="1268132"/>
                  <a:pt x="1540095" y="1285244"/>
                  <a:pt x="1518986" y="1285244"/>
                </a:cubicBezTo>
                <a:cubicBezTo>
                  <a:pt x="1499749" y="1285244"/>
                  <a:pt x="1480511" y="1285243"/>
                  <a:pt x="1461275" y="1285244"/>
                </a:cubicBezTo>
                <a:lnTo>
                  <a:pt x="1461275" y="1337600"/>
                </a:lnTo>
                <a:lnTo>
                  <a:pt x="1518985" y="1337600"/>
                </a:lnTo>
                <a:cubicBezTo>
                  <a:pt x="1540095" y="1337600"/>
                  <a:pt x="1557206" y="1354713"/>
                  <a:pt x="1557206" y="1375821"/>
                </a:cubicBezTo>
                <a:lnTo>
                  <a:pt x="1557207" y="1375820"/>
                </a:lnTo>
                <a:cubicBezTo>
                  <a:pt x="1557206" y="1396928"/>
                  <a:pt x="1540095" y="1414041"/>
                  <a:pt x="1518986" y="1414041"/>
                </a:cubicBezTo>
                <a:cubicBezTo>
                  <a:pt x="1499750" y="1414041"/>
                  <a:pt x="1480511" y="1414041"/>
                  <a:pt x="1461275" y="1414042"/>
                </a:cubicBezTo>
                <a:lnTo>
                  <a:pt x="1461275" y="1466398"/>
                </a:lnTo>
                <a:lnTo>
                  <a:pt x="1518985" y="1466398"/>
                </a:lnTo>
                <a:cubicBezTo>
                  <a:pt x="1540095" y="1466398"/>
                  <a:pt x="1557206" y="1483509"/>
                  <a:pt x="1557206" y="1504618"/>
                </a:cubicBezTo>
                <a:lnTo>
                  <a:pt x="1557207" y="1504619"/>
                </a:lnTo>
                <a:cubicBezTo>
                  <a:pt x="1557207" y="1525727"/>
                  <a:pt x="1540094" y="1542838"/>
                  <a:pt x="1518986" y="1542839"/>
                </a:cubicBezTo>
                <a:cubicBezTo>
                  <a:pt x="1499749" y="1542839"/>
                  <a:pt x="1480511" y="1542838"/>
                  <a:pt x="1461275" y="1542839"/>
                </a:cubicBezTo>
                <a:lnTo>
                  <a:pt x="1461274" y="1575412"/>
                </a:lnTo>
                <a:lnTo>
                  <a:pt x="2226550" y="1494978"/>
                </a:lnTo>
                <a:cubicBezTo>
                  <a:pt x="2247542" y="1492772"/>
                  <a:pt x="2266350" y="1508001"/>
                  <a:pt x="2268556" y="1528995"/>
                </a:cubicBezTo>
                <a:cubicBezTo>
                  <a:pt x="2270763" y="1549988"/>
                  <a:pt x="2255534" y="1568794"/>
                  <a:pt x="2234542" y="1571000"/>
                </a:cubicBezTo>
                <a:cubicBezTo>
                  <a:pt x="1972686" y="1598522"/>
                  <a:pt x="1710833" y="1626046"/>
                  <a:pt x="1448978" y="1653567"/>
                </a:cubicBezTo>
                <a:cubicBezTo>
                  <a:pt x="1427984" y="1655774"/>
                  <a:pt x="1409178" y="1640544"/>
                  <a:pt x="1406971" y="1619551"/>
                </a:cubicBezTo>
                <a:cubicBezTo>
                  <a:pt x="1406474" y="1614827"/>
                  <a:pt x="1406862" y="1610214"/>
                  <a:pt x="1410805" y="1606610"/>
                </a:cubicBezTo>
                <a:lnTo>
                  <a:pt x="1410312" y="1605422"/>
                </a:lnTo>
                <a:lnTo>
                  <a:pt x="1410312" y="1542839"/>
                </a:lnTo>
                <a:lnTo>
                  <a:pt x="1352603" y="1542841"/>
                </a:lnTo>
                <a:cubicBezTo>
                  <a:pt x="1331494" y="1542841"/>
                  <a:pt x="1314382" y="1525729"/>
                  <a:pt x="1314382" y="1504619"/>
                </a:cubicBezTo>
                <a:cubicBezTo>
                  <a:pt x="1314382" y="1483510"/>
                  <a:pt x="1331493" y="1466397"/>
                  <a:pt x="1352603" y="1466398"/>
                </a:cubicBezTo>
                <a:lnTo>
                  <a:pt x="1410312" y="1466398"/>
                </a:lnTo>
                <a:lnTo>
                  <a:pt x="1410313" y="1414042"/>
                </a:lnTo>
                <a:lnTo>
                  <a:pt x="1352603" y="1414042"/>
                </a:lnTo>
                <a:cubicBezTo>
                  <a:pt x="1331494" y="1414041"/>
                  <a:pt x="1314383" y="1396930"/>
                  <a:pt x="1314382" y="1375820"/>
                </a:cubicBezTo>
                <a:cubicBezTo>
                  <a:pt x="1314383" y="1354713"/>
                  <a:pt x="1331494" y="1337600"/>
                  <a:pt x="1352603" y="1337601"/>
                </a:cubicBezTo>
                <a:lnTo>
                  <a:pt x="1410312" y="1337600"/>
                </a:lnTo>
                <a:lnTo>
                  <a:pt x="1410312" y="1285244"/>
                </a:lnTo>
                <a:lnTo>
                  <a:pt x="1352603" y="1285244"/>
                </a:lnTo>
                <a:cubicBezTo>
                  <a:pt x="1331494" y="1285244"/>
                  <a:pt x="1314381" y="1268133"/>
                  <a:pt x="1314382" y="1247024"/>
                </a:cubicBezTo>
                <a:close/>
                <a:moveTo>
                  <a:pt x="1171967" y="72000"/>
                </a:moveTo>
                <a:lnTo>
                  <a:pt x="1171967" y="288000"/>
                </a:lnTo>
                <a:cubicBezTo>
                  <a:pt x="1171967" y="327765"/>
                  <a:pt x="1204202" y="360000"/>
                  <a:pt x="1243967" y="360000"/>
                </a:cubicBezTo>
                <a:cubicBezTo>
                  <a:pt x="1283732" y="360000"/>
                  <a:pt x="1315967" y="327765"/>
                  <a:pt x="1315967" y="288000"/>
                </a:cubicBezTo>
                <a:lnTo>
                  <a:pt x="1315967" y="72000"/>
                </a:lnTo>
                <a:cubicBezTo>
                  <a:pt x="1315967" y="32235"/>
                  <a:pt x="1283732" y="0"/>
                  <a:pt x="1243967" y="0"/>
                </a:cubicBezTo>
                <a:cubicBezTo>
                  <a:pt x="1204202" y="0"/>
                  <a:pt x="1171967" y="32235"/>
                  <a:pt x="1171967" y="72000"/>
                </a:cubicBezTo>
                <a:close/>
                <a:moveTo>
                  <a:pt x="1171966" y="2470049"/>
                </a:moveTo>
                <a:lnTo>
                  <a:pt x="1171966" y="2686049"/>
                </a:lnTo>
                <a:cubicBezTo>
                  <a:pt x="1171966" y="2725814"/>
                  <a:pt x="1204201" y="2758049"/>
                  <a:pt x="1243966" y="2758049"/>
                </a:cubicBezTo>
                <a:cubicBezTo>
                  <a:pt x="1283731" y="2758049"/>
                  <a:pt x="1315966" y="2725814"/>
                  <a:pt x="1315966" y="2686049"/>
                </a:cubicBezTo>
                <a:lnTo>
                  <a:pt x="1315966" y="2470049"/>
                </a:lnTo>
                <a:cubicBezTo>
                  <a:pt x="1315966" y="2430284"/>
                  <a:pt x="1283731" y="2398049"/>
                  <a:pt x="1243966" y="2398049"/>
                </a:cubicBezTo>
                <a:cubicBezTo>
                  <a:pt x="1204201" y="2398049"/>
                  <a:pt x="1171966" y="2430284"/>
                  <a:pt x="1171966" y="2470049"/>
                </a:cubicBezTo>
                <a:close/>
                <a:moveTo>
                  <a:pt x="515345" y="1370958"/>
                </a:moveTo>
                <a:cubicBezTo>
                  <a:pt x="515344" y="1558300"/>
                  <a:pt x="586814" y="1745642"/>
                  <a:pt x="729750" y="1888579"/>
                </a:cubicBezTo>
                <a:cubicBezTo>
                  <a:pt x="1015625" y="2174454"/>
                  <a:pt x="1479119" y="2174454"/>
                  <a:pt x="1764994" y="1888580"/>
                </a:cubicBezTo>
                <a:lnTo>
                  <a:pt x="1940572" y="1713001"/>
                </a:lnTo>
                <a:lnTo>
                  <a:pt x="2136413" y="1713002"/>
                </a:lnTo>
                <a:cubicBezTo>
                  <a:pt x="2215124" y="1713001"/>
                  <a:pt x="2278929" y="1649195"/>
                  <a:pt x="2278929" y="1570486"/>
                </a:cubicBezTo>
                <a:lnTo>
                  <a:pt x="2278929" y="1374645"/>
                </a:lnTo>
                <a:lnTo>
                  <a:pt x="2282614" y="1370959"/>
                </a:lnTo>
                <a:lnTo>
                  <a:pt x="2278929" y="1367272"/>
                </a:lnTo>
                <a:lnTo>
                  <a:pt x="2278929" y="1171432"/>
                </a:lnTo>
                <a:cubicBezTo>
                  <a:pt x="2278929" y="1092722"/>
                  <a:pt x="2215123" y="1028916"/>
                  <a:pt x="2136413" y="1028916"/>
                </a:cubicBezTo>
                <a:lnTo>
                  <a:pt x="1940571" y="1028916"/>
                </a:lnTo>
                <a:cubicBezTo>
                  <a:pt x="1882045" y="970390"/>
                  <a:pt x="1823519" y="911862"/>
                  <a:pt x="1764993" y="853336"/>
                </a:cubicBezTo>
                <a:cubicBezTo>
                  <a:pt x="1479118" y="567461"/>
                  <a:pt x="1015625" y="567462"/>
                  <a:pt x="729750" y="853336"/>
                </a:cubicBezTo>
                <a:cubicBezTo>
                  <a:pt x="586813" y="996273"/>
                  <a:pt x="515344" y="1183616"/>
                  <a:pt x="515345" y="1370958"/>
                </a:cubicBezTo>
                <a:close/>
                <a:moveTo>
                  <a:pt x="388776" y="2386770"/>
                </a:moveTo>
                <a:cubicBezTo>
                  <a:pt x="388776" y="2405196"/>
                  <a:pt x="395805" y="2423622"/>
                  <a:pt x="409865" y="2437681"/>
                </a:cubicBezTo>
                <a:cubicBezTo>
                  <a:pt x="437983" y="2465800"/>
                  <a:pt x="483570" y="2465800"/>
                  <a:pt x="511688" y="2437681"/>
                </a:cubicBezTo>
                <a:lnTo>
                  <a:pt x="664423" y="2284946"/>
                </a:lnTo>
                <a:cubicBezTo>
                  <a:pt x="692541" y="2256828"/>
                  <a:pt x="692541" y="2211241"/>
                  <a:pt x="664423" y="2183123"/>
                </a:cubicBezTo>
                <a:cubicBezTo>
                  <a:pt x="636305" y="2155005"/>
                  <a:pt x="590718" y="2155005"/>
                  <a:pt x="562599" y="2183123"/>
                </a:cubicBezTo>
                <a:lnTo>
                  <a:pt x="409865" y="2335858"/>
                </a:lnTo>
                <a:cubicBezTo>
                  <a:pt x="395805" y="2349917"/>
                  <a:pt x="388776" y="2368343"/>
                  <a:pt x="388776" y="2386770"/>
                </a:cubicBezTo>
                <a:close/>
                <a:moveTo>
                  <a:pt x="388776" y="365689"/>
                </a:moveTo>
                <a:cubicBezTo>
                  <a:pt x="388776" y="384115"/>
                  <a:pt x="395805" y="402541"/>
                  <a:pt x="409865" y="416600"/>
                </a:cubicBezTo>
                <a:lnTo>
                  <a:pt x="562599" y="569335"/>
                </a:lnTo>
                <a:cubicBezTo>
                  <a:pt x="590718" y="597454"/>
                  <a:pt x="636305" y="597454"/>
                  <a:pt x="664423" y="569335"/>
                </a:cubicBezTo>
                <a:cubicBezTo>
                  <a:pt x="692541" y="541217"/>
                  <a:pt x="692541" y="495630"/>
                  <a:pt x="664423" y="467512"/>
                </a:cubicBezTo>
                <a:lnTo>
                  <a:pt x="511688" y="314777"/>
                </a:lnTo>
                <a:cubicBezTo>
                  <a:pt x="483570" y="286659"/>
                  <a:pt x="437983" y="286659"/>
                  <a:pt x="409865" y="314777"/>
                </a:cubicBezTo>
                <a:cubicBezTo>
                  <a:pt x="395805" y="328836"/>
                  <a:pt x="388776" y="347262"/>
                  <a:pt x="388776" y="365689"/>
                </a:cubicBezTo>
                <a:close/>
                <a:moveTo>
                  <a:pt x="0" y="1379024"/>
                </a:moveTo>
                <a:cubicBezTo>
                  <a:pt x="0" y="1418789"/>
                  <a:pt x="32235" y="1451024"/>
                  <a:pt x="72000" y="1451024"/>
                </a:cubicBezTo>
                <a:lnTo>
                  <a:pt x="288000" y="1451024"/>
                </a:lnTo>
                <a:cubicBezTo>
                  <a:pt x="327765" y="1451024"/>
                  <a:pt x="360000" y="1418789"/>
                  <a:pt x="360000" y="1379024"/>
                </a:cubicBezTo>
                <a:cubicBezTo>
                  <a:pt x="360000" y="1339259"/>
                  <a:pt x="327765" y="1307024"/>
                  <a:pt x="288000" y="1307024"/>
                </a:cubicBezTo>
                <a:lnTo>
                  <a:pt x="72000" y="1307024"/>
                </a:lnTo>
                <a:cubicBezTo>
                  <a:pt x="32235" y="1307024"/>
                  <a:pt x="0" y="1339259"/>
                  <a:pt x="0" y="137902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772528" y="1845801"/>
            <a:ext cx="988959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latin typeface="Lato Black"/>
              </a:rPr>
              <a:t>Analisa</a:t>
            </a:r>
            <a:r>
              <a:rPr lang="en-US" dirty="0">
                <a:latin typeface="Lato Black"/>
              </a:rPr>
              <a:t> </a:t>
            </a:r>
            <a:r>
              <a:rPr lang="en-US" dirty="0" err="1">
                <a:latin typeface="Lato Black"/>
              </a:rPr>
              <a:t>Kebutuhan</a:t>
            </a:r>
            <a:r>
              <a:rPr lang="en-US" dirty="0">
                <a:latin typeface="Lato Black"/>
              </a:rPr>
              <a:t> </a:t>
            </a:r>
            <a:r>
              <a:rPr lang="en-US" dirty="0" err="1">
                <a:latin typeface="Lato Black"/>
              </a:rPr>
              <a:t>Informasi</a:t>
            </a:r>
            <a:r>
              <a:rPr lang="en-US" dirty="0">
                <a:latin typeface="Lato Black"/>
              </a:rPr>
              <a:t> </a:t>
            </a:r>
            <a:r>
              <a:rPr lang="en-US" dirty="0" err="1">
                <a:latin typeface="Lato Black"/>
              </a:rPr>
              <a:t>Pemustaka</a:t>
            </a:r>
            <a:r>
              <a:rPr lang="en-US" dirty="0">
                <a:latin typeface="Lato Black"/>
              </a:rPr>
              <a:t> </a:t>
            </a:r>
            <a:r>
              <a:rPr lang="en-US" dirty="0" err="1">
                <a:latin typeface="Lato Black"/>
              </a:rPr>
              <a:t>untuk</a:t>
            </a:r>
            <a:r>
              <a:rPr lang="en-US" dirty="0">
                <a:latin typeface="Lato Black"/>
              </a:rPr>
              <a:t> </a:t>
            </a:r>
            <a:r>
              <a:rPr lang="en-US" dirty="0" err="1">
                <a:latin typeface="Lato Black"/>
              </a:rPr>
              <a:t>menyediakan</a:t>
            </a:r>
            <a:r>
              <a:rPr lang="en-US" dirty="0">
                <a:latin typeface="Lato Black"/>
              </a:rPr>
              <a:t> </a:t>
            </a:r>
            <a:r>
              <a:rPr lang="en-US" dirty="0" err="1">
                <a:latin typeface="Lato Black"/>
              </a:rPr>
              <a:t>bahan</a:t>
            </a:r>
            <a:r>
              <a:rPr lang="en-US" dirty="0">
                <a:latin typeface="Lato Black"/>
              </a:rPr>
              <a:t> </a:t>
            </a:r>
            <a:r>
              <a:rPr lang="en-US" dirty="0" err="1">
                <a:latin typeface="Lato Black"/>
              </a:rPr>
              <a:t>perpustakaan</a:t>
            </a:r>
            <a:r>
              <a:rPr lang="en-US" dirty="0">
                <a:latin typeface="Lato Black"/>
              </a:rPr>
              <a:t>  </a:t>
            </a:r>
            <a:r>
              <a:rPr lang="en-US" dirty="0" err="1">
                <a:latin typeface="Lato Black"/>
              </a:rPr>
              <a:t>terbitan</a:t>
            </a:r>
            <a:r>
              <a:rPr lang="en-US" dirty="0">
                <a:latin typeface="Lato Black"/>
              </a:rPr>
              <a:t> </a:t>
            </a:r>
            <a:r>
              <a:rPr lang="en-US" dirty="0" err="1">
                <a:latin typeface="Lato Black"/>
              </a:rPr>
              <a:t>terbaru</a:t>
            </a:r>
            <a:r>
              <a:rPr lang="en-US" dirty="0">
                <a:latin typeface="Lato Black"/>
              </a:rPr>
              <a:t> yang </a:t>
            </a:r>
            <a:r>
              <a:rPr lang="en-US" dirty="0" err="1">
                <a:latin typeface="Lato Black"/>
              </a:rPr>
              <a:t>mengikuti</a:t>
            </a:r>
            <a:r>
              <a:rPr lang="en-US" dirty="0">
                <a:latin typeface="Lato Black"/>
              </a:rPr>
              <a:t> </a:t>
            </a:r>
            <a:r>
              <a:rPr lang="en-US" dirty="0" err="1">
                <a:latin typeface="Lato Black"/>
              </a:rPr>
              <a:t>perkembangan</a:t>
            </a:r>
            <a:r>
              <a:rPr lang="en-US" dirty="0">
                <a:latin typeface="Lato Black"/>
              </a:rPr>
              <a:t> </a:t>
            </a:r>
            <a:r>
              <a:rPr lang="en-US" dirty="0" err="1">
                <a:latin typeface="Lato Black"/>
              </a:rPr>
              <a:t>ilmu</a:t>
            </a:r>
            <a:r>
              <a:rPr lang="en-US" dirty="0">
                <a:latin typeface="Lato Black"/>
              </a:rPr>
              <a:t> </a:t>
            </a:r>
            <a:r>
              <a:rPr lang="en-US" dirty="0" err="1">
                <a:latin typeface="Lato Black"/>
              </a:rPr>
              <a:t>pengetahun</a:t>
            </a:r>
            <a:r>
              <a:rPr lang="en-US" dirty="0">
                <a:latin typeface="Lato Black"/>
              </a:rPr>
              <a:t> </a:t>
            </a:r>
            <a:r>
              <a:rPr lang="en-US" dirty="0" err="1">
                <a:latin typeface="Lato Black"/>
              </a:rPr>
              <a:t>saat</a:t>
            </a:r>
            <a:r>
              <a:rPr lang="en-US" dirty="0">
                <a:latin typeface="Lato Black"/>
              </a:rPr>
              <a:t> </a:t>
            </a:r>
            <a:r>
              <a:rPr lang="en-US" dirty="0" err="1">
                <a:latin typeface="Lato Black"/>
              </a:rPr>
              <a:t>ini</a:t>
            </a:r>
            <a:r>
              <a:rPr lang="en-US" dirty="0">
                <a:latin typeface="Lato Black"/>
              </a:rPr>
              <a:t> </a:t>
            </a:r>
            <a:r>
              <a:rPr lang="en-US" dirty="0" err="1">
                <a:latin typeface="Lato Black"/>
              </a:rPr>
              <a:t>sesuai</a:t>
            </a:r>
            <a:r>
              <a:rPr lang="en-US" dirty="0">
                <a:latin typeface="Lato Black"/>
              </a:rPr>
              <a:t> </a:t>
            </a:r>
            <a:r>
              <a:rPr lang="en-US" dirty="0" err="1">
                <a:latin typeface="Lato Black"/>
              </a:rPr>
              <a:t>kebutuhan</a:t>
            </a:r>
            <a:r>
              <a:rPr lang="en-US" dirty="0">
                <a:latin typeface="Lato Black"/>
              </a:rPr>
              <a:t> </a:t>
            </a:r>
            <a:r>
              <a:rPr lang="en-US" dirty="0" err="1">
                <a:latin typeface="Lato Black"/>
              </a:rPr>
              <a:t>pemustaka</a:t>
            </a:r>
            <a:r>
              <a:rPr lang="en-US" dirty="0">
                <a:latin typeface="Lato Black"/>
              </a:rPr>
              <a:t> </a:t>
            </a:r>
            <a:r>
              <a:rPr lang="en-US" dirty="0" err="1">
                <a:latin typeface="Lato Black"/>
              </a:rPr>
              <a:t>dan</a:t>
            </a:r>
            <a:r>
              <a:rPr lang="en-US" dirty="0">
                <a:latin typeface="Lato Black"/>
              </a:rPr>
              <a:t> </a:t>
            </a:r>
            <a:r>
              <a:rPr lang="en-US" dirty="0" err="1">
                <a:latin typeface="Lato Black"/>
              </a:rPr>
              <a:t>masyarakat</a:t>
            </a:r>
            <a:r>
              <a:rPr lang="en-US" dirty="0">
                <a:latin typeface="Lato Black"/>
              </a:rPr>
              <a:t> </a:t>
            </a:r>
            <a:r>
              <a:rPr lang="en-US" dirty="0" err="1">
                <a:latin typeface="Lato Black"/>
              </a:rPr>
              <a:t>pada</a:t>
            </a:r>
            <a:r>
              <a:rPr lang="en-US" dirty="0">
                <a:latin typeface="Lato Black"/>
              </a:rPr>
              <a:t> </a:t>
            </a:r>
            <a:r>
              <a:rPr lang="en-US" dirty="0" err="1">
                <a:latin typeface="Lato Black"/>
              </a:rPr>
              <a:t>umumnya</a:t>
            </a:r>
            <a:r>
              <a:rPr lang="en-US" dirty="0">
                <a:latin typeface="Lato Black"/>
              </a:rPr>
              <a:t>.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772528" y="2809149"/>
            <a:ext cx="946755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latin typeface="Lato Black"/>
              </a:rPr>
              <a:t>Meningkatkan</a:t>
            </a:r>
            <a:r>
              <a:rPr lang="en-US" dirty="0">
                <a:latin typeface="Lato Black"/>
              </a:rPr>
              <a:t> </a:t>
            </a:r>
            <a:r>
              <a:rPr lang="en-US" dirty="0" err="1">
                <a:latin typeface="Lato Black"/>
              </a:rPr>
              <a:t>layanan</a:t>
            </a:r>
            <a:r>
              <a:rPr lang="en-US" dirty="0">
                <a:latin typeface="Lato Black"/>
              </a:rPr>
              <a:t> </a:t>
            </a:r>
            <a:r>
              <a:rPr lang="en-US" dirty="0" err="1">
                <a:latin typeface="Lato Black"/>
              </a:rPr>
              <a:t>perpustakaan</a:t>
            </a:r>
            <a:r>
              <a:rPr lang="en-US" dirty="0">
                <a:latin typeface="Lato Black"/>
              </a:rPr>
              <a:t> </a:t>
            </a:r>
            <a:r>
              <a:rPr lang="en-US" dirty="0" err="1">
                <a:latin typeface="Lato Black"/>
              </a:rPr>
              <a:t>dengan</a:t>
            </a:r>
            <a:r>
              <a:rPr lang="en-US" dirty="0">
                <a:latin typeface="Lato Black"/>
              </a:rPr>
              <a:t> </a:t>
            </a:r>
            <a:r>
              <a:rPr lang="en-US" dirty="0" err="1">
                <a:latin typeface="Lato Black"/>
              </a:rPr>
              <a:t>melengkapi</a:t>
            </a:r>
            <a:r>
              <a:rPr lang="en-US" dirty="0">
                <a:latin typeface="Lato Black"/>
              </a:rPr>
              <a:t> </a:t>
            </a:r>
            <a:r>
              <a:rPr lang="en-US" dirty="0" err="1">
                <a:latin typeface="Lato Black"/>
              </a:rPr>
              <a:t>bahan</a:t>
            </a:r>
            <a:r>
              <a:rPr lang="en-US" dirty="0">
                <a:latin typeface="Lato Black"/>
              </a:rPr>
              <a:t> </a:t>
            </a:r>
            <a:r>
              <a:rPr lang="en-US" dirty="0" err="1">
                <a:latin typeface="Lato Black"/>
              </a:rPr>
              <a:t>perpustakaan</a:t>
            </a:r>
            <a:r>
              <a:rPr lang="en-US" dirty="0">
                <a:latin typeface="Lato Black"/>
              </a:rPr>
              <a:t> yang </a:t>
            </a:r>
            <a:r>
              <a:rPr lang="en-US" dirty="0" err="1">
                <a:latin typeface="Lato Black"/>
              </a:rPr>
              <a:t>terkini</a:t>
            </a:r>
            <a:r>
              <a:rPr lang="en-US" dirty="0">
                <a:latin typeface="Lato Black"/>
              </a:rPr>
              <a:t> </a:t>
            </a:r>
            <a:r>
              <a:rPr lang="en-US" dirty="0" err="1">
                <a:latin typeface="Lato Black"/>
              </a:rPr>
              <a:t>dan</a:t>
            </a:r>
            <a:r>
              <a:rPr lang="en-US" dirty="0">
                <a:latin typeface="Lato Black"/>
              </a:rPr>
              <a:t> di </a:t>
            </a:r>
            <a:r>
              <a:rPr lang="en-US" dirty="0" err="1">
                <a:latin typeface="Lato Black"/>
              </a:rPr>
              <a:t>minati</a:t>
            </a:r>
            <a:r>
              <a:rPr lang="en-US" dirty="0">
                <a:latin typeface="Lato Black"/>
              </a:rPr>
              <a:t> </a:t>
            </a:r>
            <a:r>
              <a:rPr lang="en-US" dirty="0" err="1">
                <a:latin typeface="Lato Black"/>
              </a:rPr>
              <a:t>serta</a:t>
            </a:r>
            <a:r>
              <a:rPr lang="en-US" dirty="0">
                <a:latin typeface="Lato Black"/>
              </a:rPr>
              <a:t> </a:t>
            </a:r>
            <a:r>
              <a:rPr lang="en-US" dirty="0" err="1">
                <a:latin typeface="Lato Black"/>
              </a:rPr>
              <a:t>digemari</a:t>
            </a:r>
            <a:r>
              <a:rPr lang="en-US" dirty="0">
                <a:latin typeface="Lato Black"/>
              </a:rPr>
              <a:t> </a:t>
            </a:r>
            <a:r>
              <a:rPr lang="en-US" dirty="0" err="1">
                <a:latin typeface="Lato Black"/>
              </a:rPr>
              <a:t>masyarakat</a:t>
            </a:r>
            <a:r>
              <a:rPr lang="en-US" dirty="0">
                <a:latin typeface="Lato Black"/>
              </a:rPr>
              <a:t>;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772528" y="3476879"/>
            <a:ext cx="976298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latin typeface="Lato Black"/>
              </a:rPr>
              <a:t>Memenuhi</a:t>
            </a:r>
            <a:r>
              <a:rPr lang="en-US" dirty="0">
                <a:latin typeface="Lato Black"/>
              </a:rPr>
              <a:t> </a:t>
            </a:r>
            <a:r>
              <a:rPr lang="en-US" dirty="0" err="1">
                <a:latin typeface="Lato Black"/>
              </a:rPr>
              <a:t>kebutuhan</a:t>
            </a:r>
            <a:r>
              <a:rPr lang="en-US" dirty="0">
                <a:latin typeface="Lato Black"/>
              </a:rPr>
              <a:t> </a:t>
            </a:r>
            <a:r>
              <a:rPr lang="en-US" dirty="0" err="1">
                <a:latin typeface="Lato Black"/>
              </a:rPr>
              <a:t>bahan</a:t>
            </a:r>
            <a:r>
              <a:rPr lang="en-US" dirty="0">
                <a:latin typeface="Lato Black"/>
              </a:rPr>
              <a:t> </a:t>
            </a:r>
            <a:r>
              <a:rPr lang="en-US" dirty="0" err="1">
                <a:latin typeface="Lato Black"/>
              </a:rPr>
              <a:t>perpustakaan</a:t>
            </a:r>
            <a:r>
              <a:rPr lang="en-US" dirty="0">
                <a:latin typeface="Lato Black"/>
              </a:rPr>
              <a:t> </a:t>
            </a:r>
            <a:r>
              <a:rPr lang="en-US" dirty="0" err="1">
                <a:latin typeface="Lato Black"/>
              </a:rPr>
              <a:t>untuk</a:t>
            </a:r>
            <a:r>
              <a:rPr lang="en-US" dirty="0">
                <a:latin typeface="Lato Black"/>
              </a:rPr>
              <a:t> </a:t>
            </a:r>
            <a:r>
              <a:rPr lang="en-US" dirty="0" err="1">
                <a:latin typeface="Lato Black"/>
              </a:rPr>
              <a:t>pemakai</a:t>
            </a:r>
            <a:r>
              <a:rPr lang="en-US" dirty="0">
                <a:latin typeface="Lato Black"/>
              </a:rPr>
              <a:t> </a:t>
            </a:r>
            <a:r>
              <a:rPr lang="en-US" dirty="0" err="1">
                <a:latin typeface="Lato Black"/>
              </a:rPr>
              <a:t>baik</a:t>
            </a:r>
            <a:r>
              <a:rPr lang="en-US" dirty="0">
                <a:latin typeface="Lato Black"/>
              </a:rPr>
              <a:t> </a:t>
            </a:r>
            <a:r>
              <a:rPr lang="en-US" dirty="0" err="1">
                <a:latin typeface="Lato Black"/>
              </a:rPr>
              <a:t>buku</a:t>
            </a:r>
            <a:r>
              <a:rPr lang="en-US" dirty="0">
                <a:latin typeface="Lato Black"/>
              </a:rPr>
              <a:t> </a:t>
            </a:r>
            <a:r>
              <a:rPr lang="en-US" dirty="0" err="1">
                <a:latin typeface="Lato Black"/>
              </a:rPr>
              <a:t>teks</a:t>
            </a:r>
            <a:r>
              <a:rPr lang="en-US" dirty="0">
                <a:latin typeface="Lato Black"/>
              </a:rPr>
              <a:t> book </a:t>
            </a:r>
            <a:r>
              <a:rPr lang="en-US" dirty="0" err="1">
                <a:latin typeface="Lato Black"/>
              </a:rPr>
              <a:t>maupun</a:t>
            </a:r>
            <a:r>
              <a:rPr lang="en-US" dirty="0">
                <a:latin typeface="Lato Black"/>
              </a:rPr>
              <a:t> </a:t>
            </a:r>
            <a:r>
              <a:rPr lang="en-US" dirty="0" err="1">
                <a:latin typeface="Lato Black"/>
              </a:rPr>
              <a:t>dalam</a:t>
            </a:r>
            <a:r>
              <a:rPr lang="en-US" dirty="0">
                <a:latin typeface="Lato Black"/>
              </a:rPr>
              <a:t> </a:t>
            </a:r>
            <a:r>
              <a:rPr lang="en-US" dirty="0" err="1">
                <a:latin typeface="Lato Black"/>
              </a:rPr>
              <a:t>bentuk</a:t>
            </a:r>
            <a:r>
              <a:rPr lang="en-US" dirty="0">
                <a:latin typeface="Lato Black"/>
              </a:rPr>
              <a:t> e-book </a:t>
            </a:r>
            <a:r>
              <a:rPr lang="en-US" dirty="0" err="1">
                <a:latin typeface="Lato Black"/>
              </a:rPr>
              <a:t>melalui</a:t>
            </a:r>
            <a:r>
              <a:rPr lang="en-US" dirty="0">
                <a:latin typeface="Lato Black"/>
              </a:rPr>
              <a:t> </a:t>
            </a:r>
            <a:r>
              <a:rPr lang="en-US" dirty="0" err="1">
                <a:latin typeface="Lato Black"/>
              </a:rPr>
              <a:t>pengadaan</a:t>
            </a:r>
            <a:r>
              <a:rPr lang="en-US" dirty="0">
                <a:latin typeface="Lato Black"/>
              </a:rPr>
              <a:t> </a:t>
            </a:r>
            <a:r>
              <a:rPr lang="en-US" dirty="0" err="1">
                <a:latin typeface="Lato Black"/>
              </a:rPr>
              <a:t>Bahan</a:t>
            </a:r>
            <a:r>
              <a:rPr lang="en-US" dirty="0">
                <a:latin typeface="Lato Black"/>
              </a:rPr>
              <a:t> </a:t>
            </a:r>
            <a:r>
              <a:rPr lang="en-US" dirty="0" err="1">
                <a:latin typeface="Lato Black"/>
              </a:rPr>
              <a:t>Perpustakaan</a:t>
            </a:r>
            <a:r>
              <a:rPr lang="en-US" dirty="0">
                <a:latin typeface="Lato Black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9643754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animBg="1"/>
      <p:bldP spid="7" grpId="0" animBg="1"/>
      <p:bldP spid="8" grpId="0" animBg="1"/>
      <p:bldP spid="9" grpId="0" animBg="1"/>
      <p:bldP spid="10" grpId="0"/>
      <p:bldP spid="11" grpId="0"/>
      <p:bldP spid="1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76F2459-4829-43AA-B37B-E2EA208B7CB1}"/>
              </a:ext>
            </a:extLst>
          </p:cNvPr>
          <p:cNvGrpSpPr/>
          <p:nvPr/>
        </p:nvGrpSpPr>
        <p:grpSpPr>
          <a:xfrm>
            <a:off x="1734908" y="5310984"/>
            <a:ext cx="396418" cy="405489"/>
            <a:chOff x="477248" y="2485277"/>
            <a:chExt cx="2849437" cy="2914644"/>
          </a:xfrm>
        </p:grpSpPr>
        <p:sp>
          <p:nvSpPr>
            <p:cNvPr id="3" name="Graphic 6" descr="Two overlapping organic shapes">
              <a:extLst>
                <a:ext uri="{FF2B5EF4-FFF2-40B4-BE49-F238E27FC236}">
                  <a16:creationId xmlns:a16="http://schemas.microsoft.com/office/drawing/2014/main" id="{0D5C168E-7D04-4430-9109-5B5C3787D92D}"/>
                </a:ext>
              </a:extLst>
            </p:cNvPr>
            <p:cNvSpPr/>
            <p:nvPr/>
          </p:nvSpPr>
          <p:spPr>
            <a:xfrm>
              <a:off x="1010642" y="2485277"/>
              <a:ext cx="2316043" cy="2111742"/>
            </a:xfrm>
            <a:custGeom>
              <a:avLst/>
              <a:gdLst>
                <a:gd name="connsiteX0" fmla="*/ 2314613 w 2316043"/>
                <a:gd name="connsiteY0" fmla="*/ 1517893 h 2111742"/>
                <a:gd name="connsiteX1" fmla="*/ 1684649 w 2316043"/>
                <a:gd name="connsiteY1" fmla="*/ 997552 h 2111742"/>
                <a:gd name="connsiteX2" fmla="*/ 1236440 w 2316043"/>
                <a:gd name="connsiteY2" fmla="*/ 55900 h 2111742"/>
                <a:gd name="connsiteX3" fmla="*/ 28965 w 2316043"/>
                <a:gd name="connsiteY3" fmla="*/ 700133 h 2111742"/>
                <a:gd name="connsiteX4" fmla="*/ 719385 w 2316043"/>
                <a:gd name="connsiteY4" fmla="*/ 1914580 h 2111742"/>
                <a:gd name="connsiteX5" fmla="*/ 1987315 w 2316043"/>
                <a:gd name="connsiteY5" fmla="*/ 1964453 h 2111742"/>
                <a:gd name="connsiteX6" fmla="*/ 2314613 w 2316043"/>
                <a:gd name="connsiteY6" fmla="*/ 1517893 h 2111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16043" h="2111742">
                  <a:moveTo>
                    <a:pt x="2314613" y="1517893"/>
                  </a:moveTo>
                  <a:cubicBezTo>
                    <a:pt x="2289962" y="1297618"/>
                    <a:pt x="1967465" y="1301399"/>
                    <a:pt x="1684649" y="997552"/>
                  </a:cubicBezTo>
                  <a:cubicBezTo>
                    <a:pt x="1316688" y="602235"/>
                    <a:pt x="1503569" y="210148"/>
                    <a:pt x="1236440" y="55900"/>
                  </a:cubicBezTo>
                  <a:cubicBezTo>
                    <a:pt x="919829" y="-126922"/>
                    <a:pt x="186166" y="151846"/>
                    <a:pt x="28965" y="700133"/>
                  </a:cubicBezTo>
                  <a:cubicBezTo>
                    <a:pt x="-132112" y="1261966"/>
                    <a:pt x="417509" y="1739149"/>
                    <a:pt x="719385" y="1914580"/>
                  </a:cubicBezTo>
                  <a:cubicBezTo>
                    <a:pt x="1078659" y="2123378"/>
                    <a:pt x="1604372" y="2205445"/>
                    <a:pt x="1987315" y="1964453"/>
                  </a:cubicBezTo>
                  <a:cubicBezTo>
                    <a:pt x="2025634" y="1940336"/>
                    <a:pt x="2339759" y="1742664"/>
                    <a:pt x="2314613" y="1517893"/>
                  </a:cubicBezTo>
                  <a:close/>
                </a:path>
              </a:pathLst>
            </a:custGeom>
            <a:noFill/>
            <a:ln w="9525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4" name="Graphic 6" descr="Two overlapping organic shapes">
              <a:extLst>
                <a:ext uri="{FF2B5EF4-FFF2-40B4-BE49-F238E27FC236}">
                  <a16:creationId xmlns:a16="http://schemas.microsoft.com/office/drawing/2014/main" id="{EF86C302-7D27-4B1C-A699-5CD86A418FCA}"/>
                </a:ext>
              </a:extLst>
            </p:cNvPr>
            <p:cNvSpPr/>
            <p:nvPr/>
          </p:nvSpPr>
          <p:spPr>
            <a:xfrm>
              <a:off x="477248" y="2943630"/>
              <a:ext cx="1946813" cy="2456291"/>
            </a:xfrm>
            <a:custGeom>
              <a:avLst/>
              <a:gdLst>
                <a:gd name="connsiteX0" fmla="*/ 996156 w 1946813"/>
                <a:gd name="connsiteY0" fmla="*/ 26497 h 2456291"/>
                <a:gd name="connsiteX1" fmla="*/ 729618 w 1946813"/>
                <a:gd name="connsiteY1" fmla="*/ 798850 h 2456291"/>
                <a:gd name="connsiteX2" fmla="*/ 4784 w 1946813"/>
                <a:gd name="connsiteY2" fmla="*/ 1548534 h 2456291"/>
                <a:gd name="connsiteX3" fmla="*/ 1031380 w 1946813"/>
                <a:gd name="connsiteY3" fmla="*/ 2453876 h 2456291"/>
                <a:gd name="connsiteX4" fmla="*/ 1926815 w 1946813"/>
                <a:gd name="connsiteY4" fmla="*/ 1381752 h 2456291"/>
                <a:gd name="connsiteX5" fmla="*/ 1529108 w 1946813"/>
                <a:gd name="connsiteY5" fmla="*/ 176639 h 2456291"/>
                <a:gd name="connsiteX6" fmla="*/ 996156 w 1946813"/>
                <a:gd name="connsiteY6" fmla="*/ 26497 h 2456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46813" h="2456291">
                  <a:moveTo>
                    <a:pt x="996156" y="26497"/>
                  </a:moveTo>
                  <a:cubicBezTo>
                    <a:pt x="798484" y="126747"/>
                    <a:pt x="915060" y="427499"/>
                    <a:pt x="729618" y="798850"/>
                  </a:cubicBezTo>
                  <a:cubicBezTo>
                    <a:pt x="488340" y="1281987"/>
                    <a:pt x="55619" y="1244287"/>
                    <a:pt x="4784" y="1548534"/>
                  </a:cubicBezTo>
                  <a:cubicBezTo>
                    <a:pt x="-55471" y="1909142"/>
                    <a:pt x="462766" y="2498701"/>
                    <a:pt x="1031380" y="2453876"/>
                  </a:cubicBezTo>
                  <a:cubicBezTo>
                    <a:pt x="1614033" y="2407937"/>
                    <a:pt x="1868313" y="1725966"/>
                    <a:pt x="1926815" y="1381752"/>
                  </a:cubicBezTo>
                  <a:cubicBezTo>
                    <a:pt x="1996443" y="972091"/>
                    <a:pt x="1889039" y="450921"/>
                    <a:pt x="1529108" y="176639"/>
                  </a:cubicBezTo>
                  <a:cubicBezTo>
                    <a:pt x="1493104" y="149188"/>
                    <a:pt x="1197858" y="-75802"/>
                    <a:pt x="996156" y="26497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</p:grpSp>
      <p:sp>
        <p:nvSpPr>
          <p:cNvPr id="5" name="Graphic 6" descr="Two overlapping organic shapes">
            <a:extLst>
              <a:ext uri="{FF2B5EF4-FFF2-40B4-BE49-F238E27FC236}">
                <a16:creationId xmlns:a16="http://schemas.microsoft.com/office/drawing/2014/main" id="{694BE455-3D8B-43FE-8603-480709B4ABA4}"/>
              </a:ext>
            </a:extLst>
          </p:cNvPr>
          <p:cNvSpPr/>
          <p:nvPr/>
        </p:nvSpPr>
        <p:spPr>
          <a:xfrm>
            <a:off x="4508161" y="197776"/>
            <a:ext cx="433269" cy="395050"/>
          </a:xfrm>
          <a:custGeom>
            <a:avLst/>
            <a:gdLst>
              <a:gd name="connsiteX0" fmla="*/ 2314613 w 2316043"/>
              <a:gd name="connsiteY0" fmla="*/ 1517893 h 2111742"/>
              <a:gd name="connsiteX1" fmla="*/ 1684649 w 2316043"/>
              <a:gd name="connsiteY1" fmla="*/ 997552 h 2111742"/>
              <a:gd name="connsiteX2" fmla="*/ 1236440 w 2316043"/>
              <a:gd name="connsiteY2" fmla="*/ 55900 h 2111742"/>
              <a:gd name="connsiteX3" fmla="*/ 28965 w 2316043"/>
              <a:gd name="connsiteY3" fmla="*/ 700133 h 2111742"/>
              <a:gd name="connsiteX4" fmla="*/ 719385 w 2316043"/>
              <a:gd name="connsiteY4" fmla="*/ 1914580 h 2111742"/>
              <a:gd name="connsiteX5" fmla="*/ 1987315 w 2316043"/>
              <a:gd name="connsiteY5" fmla="*/ 1964453 h 2111742"/>
              <a:gd name="connsiteX6" fmla="*/ 2314613 w 2316043"/>
              <a:gd name="connsiteY6" fmla="*/ 1517893 h 2111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16043" h="2111742">
                <a:moveTo>
                  <a:pt x="2314613" y="1517893"/>
                </a:moveTo>
                <a:cubicBezTo>
                  <a:pt x="2289962" y="1297618"/>
                  <a:pt x="1967465" y="1301399"/>
                  <a:pt x="1684649" y="997552"/>
                </a:cubicBezTo>
                <a:cubicBezTo>
                  <a:pt x="1316688" y="602235"/>
                  <a:pt x="1503569" y="210148"/>
                  <a:pt x="1236440" y="55900"/>
                </a:cubicBezTo>
                <a:cubicBezTo>
                  <a:pt x="919829" y="-126922"/>
                  <a:pt x="186166" y="151846"/>
                  <a:pt x="28965" y="700133"/>
                </a:cubicBezTo>
                <a:cubicBezTo>
                  <a:pt x="-132112" y="1261966"/>
                  <a:pt x="417509" y="1739149"/>
                  <a:pt x="719385" y="1914580"/>
                </a:cubicBezTo>
                <a:cubicBezTo>
                  <a:pt x="1078659" y="2123378"/>
                  <a:pt x="1604372" y="2205445"/>
                  <a:pt x="1987315" y="1964453"/>
                </a:cubicBezTo>
                <a:cubicBezTo>
                  <a:pt x="2025634" y="1940336"/>
                  <a:pt x="2339759" y="1742664"/>
                  <a:pt x="2314613" y="1517893"/>
                </a:cubicBezTo>
                <a:close/>
              </a:path>
            </a:pathLst>
          </a:custGeom>
          <a:noFill/>
          <a:ln w="9525" cap="flat">
            <a:solidFill>
              <a:schemeClr val="accent5"/>
            </a:solidFill>
            <a:prstDash val="solid"/>
            <a:miter/>
          </a:ln>
        </p:spPr>
        <p:txBody>
          <a:bodyPr rtlCol="0" anchor="ctr"/>
          <a:lstStyle/>
          <a:p>
            <a:endParaRPr lang="en-ID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2DD0B7B7-B2AC-42E8-B556-70287F4DDF52}"/>
              </a:ext>
            </a:extLst>
          </p:cNvPr>
          <p:cNvSpPr/>
          <p:nvPr/>
        </p:nvSpPr>
        <p:spPr>
          <a:xfrm>
            <a:off x="-367799" y="-275964"/>
            <a:ext cx="837198" cy="837223"/>
          </a:xfrm>
          <a:custGeom>
            <a:avLst/>
            <a:gdLst>
              <a:gd name="connsiteX0" fmla="*/ 1004732 w 2021506"/>
              <a:gd name="connsiteY0" fmla="*/ 0 h 2021565"/>
              <a:gd name="connsiteX1" fmla="*/ 1010753 w 2021506"/>
              <a:gd name="connsiteY1" fmla="*/ 862 h 2021565"/>
              <a:gd name="connsiteX2" fmla="*/ 1016774 w 2021506"/>
              <a:gd name="connsiteY2" fmla="*/ 0 h 2021565"/>
              <a:gd name="connsiteX3" fmla="*/ 1124012 w 2021506"/>
              <a:gd name="connsiteY3" fmla="*/ 54329 h 2021565"/>
              <a:gd name="connsiteX4" fmla="*/ 1940197 w 2021506"/>
              <a:gd name="connsiteY4" fmla="*/ 823063 h 2021565"/>
              <a:gd name="connsiteX5" fmla="*/ 2021506 w 2021506"/>
              <a:gd name="connsiteY5" fmla="*/ 1010693 h 2021565"/>
              <a:gd name="connsiteX6" fmla="*/ 1939911 w 2021506"/>
              <a:gd name="connsiteY6" fmla="*/ 1198404 h 2021565"/>
              <a:gd name="connsiteX7" fmla="*/ 1123346 w 2021506"/>
              <a:gd name="connsiteY7" fmla="*/ 1967122 h 2021565"/>
              <a:gd name="connsiteX8" fmla="*/ 1016584 w 2021506"/>
              <a:gd name="connsiteY8" fmla="*/ 2021565 h 2021565"/>
              <a:gd name="connsiteX9" fmla="*/ 1010753 w 2021506"/>
              <a:gd name="connsiteY9" fmla="*/ 2020731 h 2021565"/>
              <a:gd name="connsiteX10" fmla="*/ 1004922 w 2021506"/>
              <a:gd name="connsiteY10" fmla="*/ 2021565 h 2021565"/>
              <a:gd name="connsiteX11" fmla="*/ 898160 w 2021506"/>
              <a:gd name="connsiteY11" fmla="*/ 1967122 h 2021565"/>
              <a:gd name="connsiteX12" fmla="*/ 81595 w 2021506"/>
              <a:gd name="connsiteY12" fmla="*/ 1198404 h 2021565"/>
              <a:gd name="connsiteX13" fmla="*/ 0 w 2021506"/>
              <a:gd name="connsiteY13" fmla="*/ 1010693 h 2021565"/>
              <a:gd name="connsiteX14" fmla="*/ 81309 w 2021506"/>
              <a:gd name="connsiteY14" fmla="*/ 823063 h 2021565"/>
              <a:gd name="connsiteX15" fmla="*/ 897494 w 2021506"/>
              <a:gd name="connsiteY15" fmla="*/ 54329 h 2021565"/>
              <a:gd name="connsiteX16" fmla="*/ 1004732 w 2021506"/>
              <a:gd name="connsiteY16" fmla="*/ 0 h 20215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021506" h="2021565">
                <a:moveTo>
                  <a:pt x="1004732" y="0"/>
                </a:moveTo>
                <a:lnTo>
                  <a:pt x="1010753" y="862"/>
                </a:lnTo>
                <a:lnTo>
                  <a:pt x="1016774" y="0"/>
                </a:lnTo>
                <a:cubicBezTo>
                  <a:pt x="1048341" y="0"/>
                  <a:pt x="1086319" y="18803"/>
                  <a:pt x="1124012" y="54329"/>
                </a:cubicBezTo>
                <a:lnTo>
                  <a:pt x="1940197" y="823063"/>
                </a:lnTo>
                <a:cubicBezTo>
                  <a:pt x="1992770" y="872564"/>
                  <a:pt x="2021518" y="939183"/>
                  <a:pt x="2021506" y="1010693"/>
                </a:cubicBezTo>
                <a:cubicBezTo>
                  <a:pt x="2021506" y="1082253"/>
                  <a:pt x="1992424" y="1148887"/>
                  <a:pt x="1939911" y="1198404"/>
                </a:cubicBezTo>
                <a:lnTo>
                  <a:pt x="1123346" y="1967122"/>
                </a:lnTo>
                <a:cubicBezTo>
                  <a:pt x="1085570" y="2002747"/>
                  <a:pt x="1048198" y="2021565"/>
                  <a:pt x="1016584" y="2021565"/>
                </a:cubicBezTo>
                <a:lnTo>
                  <a:pt x="1010753" y="2020731"/>
                </a:lnTo>
                <a:lnTo>
                  <a:pt x="1004922" y="2021565"/>
                </a:lnTo>
                <a:cubicBezTo>
                  <a:pt x="973308" y="2021565"/>
                  <a:pt x="935936" y="2002747"/>
                  <a:pt x="898160" y="1967122"/>
                </a:cubicBezTo>
                <a:lnTo>
                  <a:pt x="81595" y="1198404"/>
                </a:lnTo>
                <a:cubicBezTo>
                  <a:pt x="29082" y="1148887"/>
                  <a:pt x="0" y="1082253"/>
                  <a:pt x="0" y="1010693"/>
                </a:cubicBezTo>
                <a:cubicBezTo>
                  <a:pt x="-12" y="939183"/>
                  <a:pt x="28737" y="872564"/>
                  <a:pt x="81309" y="823063"/>
                </a:cubicBezTo>
                <a:lnTo>
                  <a:pt x="897494" y="54329"/>
                </a:lnTo>
                <a:cubicBezTo>
                  <a:pt x="935187" y="18803"/>
                  <a:pt x="973165" y="0"/>
                  <a:pt x="1004732" y="0"/>
                </a:cubicBezTo>
                <a:close/>
              </a:path>
            </a:pathLst>
          </a:custGeom>
          <a:noFill/>
          <a:ln w="76200" cap="flat">
            <a:solidFill>
              <a:schemeClr val="accent5"/>
            </a:solidFill>
            <a:prstDash val="solid"/>
            <a:miter/>
          </a:ln>
        </p:spPr>
        <p:txBody>
          <a:bodyPr rtlCol="0" anchor="ctr"/>
          <a:lstStyle/>
          <a:p>
            <a:endParaRPr lang="en-ID"/>
          </a:p>
        </p:txBody>
      </p:sp>
      <p:sp>
        <p:nvSpPr>
          <p:cNvPr id="6" name="Graphic 6" descr="Two overlapping organic shapes">
            <a:extLst>
              <a:ext uri="{FF2B5EF4-FFF2-40B4-BE49-F238E27FC236}">
                <a16:creationId xmlns:a16="http://schemas.microsoft.com/office/drawing/2014/main" id="{6A3C9C40-B54C-48D6-851B-527B75DC7B41}"/>
              </a:ext>
            </a:extLst>
          </p:cNvPr>
          <p:cNvSpPr/>
          <p:nvPr/>
        </p:nvSpPr>
        <p:spPr>
          <a:xfrm>
            <a:off x="7069014" y="5167492"/>
            <a:ext cx="364196" cy="459506"/>
          </a:xfrm>
          <a:custGeom>
            <a:avLst/>
            <a:gdLst>
              <a:gd name="connsiteX0" fmla="*/ 996156 w 1946813"/>
              <a:gd name="connsiteY0" fmla="*/ 26497 h 2456291"/>
              <a:gd name="connsiteX1" fmla="*/ 729618 w 1946813"/>
              <a:gd name="connsiteY1" fmla="*/ 798850 h 2456291"/>
              <a:gd name="connsiteX2" fmla="*/ 4784 w 1946813"/>
              <a:gd name="connsiteY2" fmla="*/ 1548534 h 2456291"/>
              <a:gd name="connsiteX3" fmla="*/ 1031380 w 1946813"/>
              <a:gd name="connsiteY3" fmla="*/ 2453876 h 2456291"/>
              <a:gd name="connsiteX4" fmla="*/ 1926815 w 1946813"/>
              <a:gd name="connsiteY4" fmla="*/ 1381752 h 2456291"/>
              <a:gd name="connsiteX5" fmla="*/ 1529108 w 1946813"/>
              <a:gd name="connsiteY5" fmla="*/ 176639 h 2456291"/>
              <a:gd name="connsiteX6" fmla="*/ 996156 w 1946813"/>
              <a:gd name="connsiteY6" fmla="*/ 26497 h 24562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46813" h="2456291">
                <a:moveTo>
                  <a:pt x="996156" y="26497"/>
                </a:moveTo>
                <a:cubicBezTo>
                  <a:pt x="798484" y="126747"/>
                  <a:pt x="915060" y="427499"/>
                  <a:pt x="729618" y="798850"/>
                </a:cubicBezTo>
                <a:cubicBezTo>
                  <a:pt x="488340" y="1281987"/>
                  <a:pt x="55619" y="1244287"/>
                  <a:pt x="4784" y="1548534"/>
                </a:cubicBezTo>
                <a:cubicBezTo>
                  <a:pt x="-55471" y="1909142"/>
                  <a:pt x="462766" y="2498701"/>
                  <a:pt x="1031380" y="2453876"/>
                </a:cubicBezTo>
                <a:cubicBezTo>
                  <a:pt x="1614033" y="2407937"/>
                  <a:pt x="1868313" y="1725966"/>
                  <a:pt x="1926815" y="1381752"/>
                </a:cubicBezTo>
                <a:cubicBezTo>
                  <a:pt x="1996443" y="972091"/>
                  <a:pt x="1889039" y="450921"/>
                  <a:pt x="1529108" y="176639"/>
                </a:cubicBezTo>
                <a:cubicBezTo>
                  <a:pt x="1493104" y="149188"/>
                  <a:pt x="1197858" y="-75802"/>
                  <a:pt x="996156" y="26497"/>
                </a:cubicBezTo>
                <a:close/>
              </a:path>
            </a:pathLst>
          </a:custGeom>
          <a:solidFill>
            <a:schemeClr val="accent5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D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8012E7-4C72-4FF7-B3BD-20397856F93F}"/>
              </a:ext>
            </a:extLst>
          </p:cNvPr>
          <p:cNvSpPr txBox="1"/>
          <p:nvPr/>
        </p:nvSpPr>
        <p:spPr>
          <a:xfrm>
            <a:off x="2357749" y="2461350"/>
            <a:ext cx="782465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sz="4400" b="1" dirty="0" err="1">
                <a:solidFill>
                  <a:srgbClr val="0070C0"/>
                </a:solidFill>
                <a:latin typeface="Lato Black" panose="020F0A02020204030203"/>
              </a:rPr>
              <a:t>Perpustakaan</a:t>
            </a:r>
            <a:r>
              <a:rPr lang="en-ID" sz="4400" b="1" dirty="0">
                <a:solidFill>
                  <a:srgbClr val="0070C0"/>
                </a:solidFill>
                <a:latin typeface="Lato Black" panose="020F0A02020204030203"/>
              </a:rPr>
              <a:t>?</a:t>
            </a:r>
            <a:endParaRPr lang="en-ID" sz="4400" b="1" dirty="0">
              <a:solidFill>
                <a:srgbClr val="0070C0"/>
              </a:solidFill>
              <a:latin typeface="Lato Black" panose="020F0A02020204030203"/>
              <a:cs typeface="Cavolini" panose="020B0502040204020203" pitchFamily="66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92CD287-9951-4E92-99CD-B599CEFAAB03}"/>
              </a:ext>
            </a:extLst>
          </p:cNvPr>
          <p:cNvCxnSpPr>
            <a:cxnSpLocks/>
          </p:cNvCxnSpPr>
          <p:nvPr/>
        </p:nvCxnSpPr>
        <p:spPr>
          <a:xfrm flipV="1">
            <a:off x="3221469" y="3249458"/>
            <a:ext cx="4590120" cy="1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A9A1045B-48E0-4DAE-86B3-014C31A4D85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59" r="18359"/>
          <a:stretch/>
        </p:blipFill>
        <p:spPr/>
      </p:pic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14534E28-48A1-4D2F-8591-11383C167995}"/>
              </a:ext>
            </a:extLst>
          </p:cNvPr>
          <p:cNvSpPr/>
          <p:nvPr/>
        </p:nvSpPr>
        <p:spPr>
          <a:xfrm rot="10800000">
            <a:off x="213361" y="344353"/>
            <a:ext cx="837198" cy="837223"/>
          </a:xfrm>
          <a:custGeom>
            <a:avLst/>
            <a:gdLst>
              <a:gd name="connsiteX0" fmla="*/ 1004732 w 2021506"/>
              <a:gd name="connsiteY0" fmla="*/ 0 h 2021565"/>
              <a:gd name="connsiteX1" fmla="*/ 1010753 w 2021506"/>
              <a:gd name="connsiteY1" fmla="*/ 862 h 2021565"/>
              <a:gd name="connsiteX2" fmla="*/ 1016774 w 2021506"/>
              <a:gd name="connsiteY2" fmla="*/ 0 h 2021565"/>
              <a:gd name="connsiteX3" fmla="*/ 1124012 w 2021506"/>
              <a:gd name="connsiteY3" fmla="*/ 54329 h 2021565"/>
              <a:gd name="connsiteX4" fmla="*/ 1940197 w 2021506"/>
              <a:gd name="connsiteY4" fmla="*/ 823063 h 2021565"/>
              <a:gd name="connsiteX5" fmla="*/ 2021506 w 2021506"/>
              <a:gd name="connsiteY5" fmla="*/ 1010693 h 2021565"/>
              <a:gd name="connsiteX6" fmla="*/ 1939911 w 2021506"/>
              <a:gd name="connsiteY6" fmla="*/ 1198404 h 2021565"/>
              <a:gd name="connsiteX7" fmla="*/ 1123346 w 2021506"/>
              <a:gd name="connsiteY7" fmla="*/ 1967122 h 2021565"/>
              <a:gd name="connsiteX8" fmla="*/ 1016584 w 2021506"/>
              <a:gd name="connsiteY8" fmla="*/ 2021565 h 2021565"/>
              <a:gd name="connsiteX9" fmla="*/ 1010753 w 2021506"/>
              <a:gd name="connsiteY9" fmla="*/ 2020731 h 2021565"/>
              <a:gd name="connsiteX10" fmla="*/ 1004922 w 2021506"/>
              <a:gd name="connsiteY10" fmla="*/ 2021565 h 2021565"/>
              <a:gd name="connsiteX11" fmla="*/ 898160 w 2021506"/>
              <a:gd name="connsiteY11" fmla="*/ 1967122 h 2021565"/>
              <a:gd name="connsiteX12" fmla="*/ 81595 w 2021506"/>
              <a:gd name="connsiteY12" fmla="*/ 1198404 h 2021565"/>
              <a:gd name="connsiteX13" fmla="*/ 0 w 2021506"/>
              <a:gd name="connsiteY13" fmla="*/ 1010693 h 2021565"/>
              <a:gd name="connsiteX14" fmla="*/ 81309 w 2021506"/>
              <a:gd name="connsiteY14" fmla="*/ 823063 h 2021565"/>
              <a:gd name="connsiteX15" fmla="*/ 897494 w 2021506"/>
              <a:gd name="connsiteY15" fmla="*/ 54329 h 2021565"/>
              <a:gd name="connsiteX16" fmla="*/ 1004732 w 2021506"/>
              <a:gd name="connsiteY16" fmla="*/ 0 h 20215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021506" h="2021565">
                <a:moveTo>
                  <a:pt x="1004732" y="0"/>
                </a:moveTo>
                <a:lnTo>
                  <a:pt x="1010753" y="862"/>
                </a:lnTo>
                <a:lnTo>
                  <a:pt x="1016774" y="0"/>
                </a:lnTo>
                <a:cubicBezTo>
                  <a:pt x="1048341" y="0"/>
                  <a:pt x="1086319" y="18803"/>
                  <a:pt x="1124012" y="54329"/>
                </a:cubicBezTo>
                <a:lnTo>
                  <a:pt x="1940197" y="823063"/>
                </a:lnTo>
                <a:cubicBezTo>
                  <a:pt x="1992770" y="872564"/>
                  <a:pt x="2021518" y="939183"/>
                  <a:pt x="2021506" y="1010693"/>
                </a:cubicBezTo>
                <a:cubicBezTo>
                  <a:pt x="2021506" y="1082253"/>
                  <a:pt x="1992424" y="1148887"/>
                  <a:pt x="1939911" y="1198404"/>
                </a:cubicBezTo>
                <a:lnTo>
                  <a:pt x="1123346" y="1967122"/>
                </a:lnTo>
                <a:cubicBezTo>
                  <a:pt x="1085570" y="2002747"/>
                  <a:pt x="1048198" y="2021565"/>
                  <a:pt x="1016584" y="2021565"/>
                </a:cubicBezTo>
                <a:lnTo>
                  <a:pt x="1010753" y="2020731"/>
                </a:lnTo>
                <a:lnTo>
                  <a:pt x="1004922" y="2021565"/>
                </a:lnTo>
                <a:cubicBezTo>
                  <a:pt x="973308" y="2021565"/>
                  <a:pt x="935936" y="2002747"/>
                  <a:pt x="898160" y="1967122"/>
                </a:cubicBezTo>
                <a:lnTo>
                  <a:pt x="81595" y="1198404"/>
                </a:lnTo>
                <a:cubicBezTo>
                  <a:pt x="29082" y="1148887"/>
                  <a:pt x="0" y="1082253"/>
                  <a:pt x="0" y="1010693"/>
                </a:cubicBezTo>
                <a:cubicBezTo>
                  <a:pt x="-12" y="939183"/>
                  <a:pt x="28737" y="872564"/>
                  <a:pt x="81309" y="823063"/>
                </a:cubicBezTo>
                <a:lnTo>
                  <a:pt x="897494" y="54329"/>
                </a:lnTo>
                <a:cubicBezTo>
                  <a:pt x="935187" y="18803"/>
                  <a:pt x="973165" y="0"/>
                  <a:pt x="1004732" y="0"/>
                </a:cubicBezTo>
                <a:close/>
              </a:path>
            </a:pathLst>
          </a:custGeom>
          <a:noFill/>
          <a:ln w="76200" cap="flat">
            <a:solidFill>
              <a:schemeClr val="accent5"/>
            </a:solidFill>
            <a:prstDash val="solid"/>
            <a:miter/>
          </a:ln>
        </p:spPr>
        <p:txBody>
          <a:bodyPr rtlCol="0" anchor="ctr"/>
          <a:lstStyle/>
          <a:p>
            <a:endParaRPr lang="en-ID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B57BCAC-42AB-4438-B2D9-58BE0202560F}"/>
              </a:ext>
            </a:extLst>
          </p:cNvPr>
          <p:cNvGrpSpPr/>
          <p:nvPr/>
        </p:nvGrpSpPr>
        <p:grpSpPr>
          <a:xfrm>
            <a:off x="8993120" y="1425575"/>
            <a:ext cx="490428" cy="501651"/>
            <a:chOff x="477248" y="2485277"/>
            <a:chExt cx="2849437" cy="2914644"/>
          </a:xfrm>
        </p:grpSpPr>
        <p:sp>
          <p:nvSpPr>
            <p:cNvPr id="25" name="Graphic 6" descr="Two overlapping organic shapes">
              <a:extLst>
                <a:ext uri="{FF2B5EF4-FFF2-40B4-BE49-F238E27FC236}">
                  <a16:creationId xmlns:a16="http://schemas.microsoft.com/office/drawing/2014/main" id="{3F73D931-2E7C-49BB-A713-5429B53EC84B}"/>
                </a:ext>
              </a:extLst>
            </p:cNvPr>
            <p:cNvSpPr/>
            <p:nvPr/>
          </p:nvSpPr>
          <p:spPr>
            <a:xfrm>
              <a:off x="1010642" y="2485277"/>
              <a:ext cx="2316043" cy="2111742"/>
            </a:xfrm>
            <a:custGeom>
              <a:avLst/>
              <a:gdLst>
                <a:gd name="connsiteX0" fmla="*/ 2314613 w 2316043"/>
                <a:gd name="connsiteY0" fmla="*/ 1517893 h 2111742"/>
                <a:gd name="connsiteX1" fmla="*/ 1684649 w 2316043"/>
                <a:gd name="connsiteY1" fmla="*/ 997552 h 2111742"/>
                <a:gd name="connsiteX2" fmla="*/ 1236440 w 2316043"/>
                <a:gd name="connsiteY2" fmla="*/ 55900 h 2111742"/>
                <a:gd name="connsiteX3" fmla="*/ 28965 w 2316043"/>
                <a:gd name="connsiteY3" fmla="*/ 700133 h 2111742"/>
                <a:gd name="connsiteX4" fmla="*/ 719385 w 2316043"/>
                <a:gd name="connsiteY4" fmla="*/ 1914580 h 2111742"/>
                <a:gd name="connsiteX5" fmla="*/ 1987315 w 2316043"/>
                <a:gd name="connsiteY5" fmla="*/ 1964453 h 2111742"/>
                <a:gd name="connsiteX6" fmla="*/ 2314613 w 2316043"/>
                <a:gd name="connsiteY6" fmla="*/ 1517893 h 2111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16043" h="2111742">
                  <a:moveTo>
                    <a:pt x="2314613" y="1517893"/>
                  </a:moveTo>
                  <a:cubicBezTo>
                    <a:pt x="2289962" y="1297618"/>
                    <a:pt x="1967465" y="1301399"/>
                    <a:pt x="1684649" y="997552"/>
                  </a:cubicBezTo>
                  <a:cubicBezTo>
                    <a:pt x="1316688" y="602235"/>
                    <a:pt x="1503569" y="210148"/>
                    <a:pt x="1236440" y="55900"/>
                  </a:cubicBezTo>
                  <a:cubicBezTo>
                    <a:pt x="919829" y="-126922"/>
                    <a:pt x="186166" y="151846"/>
                    <a:pt x="28965" y="700133"/>
                  </a:cubicBezTo>
                  <a:cubicBezTo>
                    <a:pt x="-132112" y="1261966"/>
                    <a:pt x="417509" y="1739149"/>
                    <a:pt x="719385" y="1914580"/>
                  </a:cubicBezTo>
                  <a:cubicBezTo>
                    <a:pt x="1078659" y="2123378"/>
                    <a:pt x="1604372" y="2205445"/>
                    <a:pt x="1987315" y="1964453"/>
                  </a:cubicBezTo>
                  <a:cubicBezTo>
                    <a:pt x="2025634" y="1940336"/>
                    <a:pt x="2339759" y="1742664"/>
                    <a:pt x="2314613" y="1517893"/>
                  </a:cubicBezTo>
                  <a:close/>
                </a:path>
              </a:pathLst>
            </a:custGeom>
            <a:noFill/>
            <a:ln w="9525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6" name="Graphic 6" descr="Two overlapping organic shapes">
              <a:extLst>
                <a:ext uri="{FF2B5EF4-FFF2-40B4-BE49-F238E27FC236}">
                  <a16:creationId xmlns:a16="http://schemas.microsoft.com/office/drawing/2014/main" id="{D0B10E3D-0C9A-4C80-92B4-84EE1F3AB73A}"/>
                </a:ext>
              </a:extLst>
            </p:cNvPr>
            <p:cNvSpPr/>
            <p:nvPr/>
          </p:nvSpPr>
          <p:spPr>
            <a:xfrm>
              <a:off x="477248" y="2943630"/>
              <a:ext cx="1946813" cy="2456291"/>
            </a:xfrm>
            <a:custGeom>
              <a:avLst/>
              <a:gdLst>
                <a:gd name="connsiteX0" fmla="*/ 996156 w 1946813"/>
                <a:gd name="connsiteY0" fmla="*/ 26497 h 2456291"/>
                <a:gd name="connsiteX1" fmla="*/ 729618 w 1946813"/>
                <a:gd name="connsiteY1" fmla="*/ 798850 h 2456291"/>
                <a:gd name="connsiteX2" fmla="*/ 4784 w 1946813"/>
                <a:gd name="connsiteY2" fmla="*/ 1548534 h 2456291"/>
                <a:gd name="connsiteX3" fmla="*/ 1031380 w 1946813"/>
                <a:gd name="connsiteY3" fmla="*/ 2453876 h 2456291"/>
                <a:gd name="connsiteX4" fmla="*/ 1926815 w 1946813"/>
                <a:gd name="connsiteY4" fmla="*/ 1381752 h 2456291"/>
                <a:gd name="connsiteX5" fmla="*/ 1529108 w 1946813"/>
                <a:gd name="connsiteY5" fmla="*/ 176639 h 2456291"/>
                <a:gd name="connsiteX6" fmla="*/ 996156 w 1946813"/>
                <a:gd name="connsiteY6" fmla="*/ 26497 h 2456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46813" h="2456291">
                  <a:moveTo>
                    <a:pt x="996156" y="26497"/>
                  </a:moveTo>
                  <a:cubicBezTo>
                    <a:pt x="798484" y="126747"/>
                    <a:pt x="915060" y="427499"/>
                    <a:pt x="729618" y="798850"/>
                  </a:cubicBezTo>
                  <a:cubicBezTo>
                    <a:pt x="488340" y="1281987"/>
                    <a:pt x="55619" y="1244287"/>
                    <a:pt x="4784" y="1548534"/>
                  </a:cubicBezTo>
                  <a:cubicBezTo>
                    <a:pt x="-55471" y="1909142"/>
                    <a:pt x="462766" y="2498701"/>
                    <a:pt x="1031380" y="2453876"/>
                  </a:cubicBezTo>
                  <a:cubicBezTo>
                    <a:pt x="1614033" y="2407937"/>
                    <a:pt x="1868313" y="1725966"/>
                    <a:pt x="1926815" y="1381752"/>
                  </a:cubicBezTo>
                  <a:cubicBezTo>
                    <a:pt x="1996443" y="972091"/>
                    <a:pt x="1889039" y="450921"/>
                    <a:pt x="1529108" y="176639"/>
                  </a:cubicBezTo>
                  <a:cubicBezTo>
                    <a:pt x="1493104" y="149188"/>
                    <a:pt x="1197858" y="-75802"/>
                    <a:pt x="996156" y="26497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</p:grp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92CD287-9951-4E92-99CD-B599CEFAAB03}"/>
              </a:ext>
            </a:extLst>
          </p:cNvPr>
          <p:cNvCxnSpPr>
            <a:cxnSpLocks/>
          </p:cNvCxnSpPr>
          <p:nvPr/>
        </p:nvCxnSpPr>
        <p:spPr>
          <a:xfrm flipV="1">
            <a:off x="4647242" y="2274578"/>
            <a:ext cx="4590120" cy="1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92CD287-9951-4E92-99CD-B599CEFAAB03}"/>
              </a:ext>
            </a:extLst>
          </p:cNvPr>
          <p:cNvCxnSpPr>
            <a:cxnSpLocks/>
          </p:cNvCxnSpPr>
          <p:nvPr/>
        </p:nvCxnSpPr>
        <p:spPr>
          <a:xfrm flipV="1">
            <a:off x="3373869" y="3401858"/>
            <a:ext cx="4590120" cy="1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92CD287-9951-4E92-99CD-B599CEFAAB03}"/>
              </a:ext>
            </a:extLst>
          </p:cNvPr>
          <p:cNvCxnSpPr>
            <a:cxnSpLocks/>
          </p:cNvCxnSpPr>
          <p:nvPr/>
        </p:nvCxnSpPr>
        <p:spPr>
          <a:xfrm flipV="1">
            <a:off x="4799642" y="2413915"/>
            <a:ext cx="4590120" cy="1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83002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47003" y="2101670"/>
            <a:ext cx="11413588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3600" dirty="0" err="1"/>
              <a:t>Tersedianya</a:t>
            </a:r>
            <a:r>
              <a:rPr lang="en-US" sz="3600" dirty="0"/>
              <a:t> </a:t>
            </a:r>
            <a:r>
              <a:rPr lang="en-US" sz="3600" dirty="0" err="1"/>
              <a:t>beragam</a:t>
            </a:r>
            <a:r>
              <a:rPr lang="en-US" sz="3600" dirty="0"/>
              <a:t> </a:t>
            </a:r>
            <a:r>
              <a:rPr lang="en-US" sz="3600" dirty="0" err="1"/>
              <a:t>bahan</a:t>
            </a:r>
            <a:r>
              <a:rPr lang="en-US" sz="3600" dirty="0"/>
              <a:t> </a:t>
            </a:r>
            <a:r>
              <a:rPr lang="en-US" sz="3600" dirty="0" err="1"/>
              <a:t>perpustakaan</a:t>
            </a:r>
            <a:r>
              <a:rPr lang="en-US" sz="3600" dirty="0"/>
              <a:t> yang </a:t>
            </a:r>
            <a:r>
              <a:rPr lang="en-US" sz="3600" dirty="0" err="1"/>
              <a:t>terkini</a:t>
            </a:r>
            <a:r>
              <a:rPr lang="en-US" sz="3600" dirty="0"/>
              <a:t> </a:t>
            </a:r>
            <a:r>
              <a:rPr lang="en-US" sz="3600" dirty="0" err="1"/>
              <a:t>dan</a:t>
            </a:r>
            <a:r>
              <a:rPr lang="en-US" sz="3600" dirty="0"/>
              <a:t> </a:t>
            </a:r>
            <a:r>
              <a:rPr lang="en-US" sz="3600" dirty="0" err="1"/>
              <a:t>berkualitas</a:t>
            </a:r>
            <a:r>
              <a:rPr lang="en-US" sz="3600" dirty="0"/>
              <a:t> </a:t>
            </a:r>
            <a:r>
              <a:rPr lang="en-US" sz="3600" dirty="0" err="1"/>
              <a:t>sesuai</a:t>
            </a:r>
            <a:r>
              <a:rPr lang="en-US" sz="3600" dirty="0"/>
              <a:t> </a:t>
            </a:r>
            <a:r>
              <a:rPr lang="en-US" sz="3600" dirty="0" err="1"/>
              <a:t>dengan</a:t>
            </a:r>
            <a:r>
              <a:rPr lang="en-US" sz="3600" dirty="0"/>
              <a:t> </a:t>
            </a:r>
            <a:r>
              <a:rPr lang="en-US" sz="3600" dirty="0" err="1"/>
              <a:t>kebutuhan</a:t>
            </a:r>
            <a:r>
              <a:rPr lang="en-US" sz="3600" dirty="0"/>
              <a:t> </a:t>
            </a:r>
            <a:r>
              <a:rPr lang="en-US" sz="3600" dirty="0" err="1"/>
              <a:t>dan</a:t>
            </a:r>
            <a:r>
              <a:rPr lang="en-US" sz="3600" dirty="0"/>
              <a:t> </a:t>
            </a:r>
            <a:r>
              <a:rPr lang="en-US" sz="3600" dirty="0" err="1"/>
              <a:t>selera</a:t>
            </a:r>
            <a:r>
              <a:rPr lang="en-US" sz="3600" dirty="0"/>
              <a:t> </a:t>
            </a:r>
            <a:r>
              <a:rPr lang="en-US" sz="3600" dirty="0" err="1"/>
              <a:t>pemustaka</a:t>
            </a:r>
            <a:r>
              <a:rPr lang="en-US" sz="3600" dirty="0"/>
              <a:t> </a:t>
            </a:r>
            <a:r>
              <a:rPr lang="en-US" sz="3600" dirty="0" err="1"/>
              <a:t>dan</a:t>
            </a:r>
            <a:r>
              <a:rPr lang="en-US" sz="3600" dirty="0"/>
              <a:t> </a:t>
            </a:r>
            <a:r>
              <a:rPr lang="en-US" sz="3600" dirty="0" err="1"/>
              <a:t>masyarakat</a:t>
            </a:r>
            <a:r>
              <a:rPr lang="en-US" sz="3600" dirty="0"/>
              <a:t> </a:t>
            </a:r>
            <a:r>
              <a:rPr lang="en-US" sz="3600" dirty="0" err="1"/>
              <a:t>pada</a:t>
            </a:r>
            <a:r>
              <a:rPr lang="en-US" sz="3600" dirty="0"/>
              <a:t> </a:t>
            </a:r>
            <a:r>
              <a:rPr lang="en-US" sz="3600" dirty="0" err="1"/>
              <a:t>umumnya</a:t>
            </a:r>
            <a:r>
              <a:rPr lang="en-US" sz="3600" dirty="0"/>
              <a:t> </a:t>
            </a:r>
            <a:r>
              <a:rPr lang="en-US" sz="3600" dirty="0" err="1"/>
              <a:t>sehingga</a:t>
            </a:r>
            <a:r>
              <a:rPr lang="en-US" sz="3600" dirty="0"/>
              <a:t> </a:t>
            </a:r>
            <a:r>
              <a:rPr lang="en-US" sz="3600" dirty="0" err="1"/>
              <a:t>pelayanan</a:t>
            </a:r>
            <a:r>
              <a:rPr lang="en-US" sz="3600" dirty="0"/>
              <a:t> prima </a:t>
            </a:r>
            <a:r>
              <a:rPr lang="en-US" sz="3600" dirty="0" err="1"/>
              <a:t>perpustakaan</a:t>
            </a:r>
            <a:r>
              <a:rPr lang="en-US" sz="3600" dirty="0"/>
              <a:t> </a:t>
            </a:r>
            <a:r>
              <a:rPr lang="en-US" sz="3600" dirty="0" err="1"/>
              <a:t>sebagai</a:t>
            </a:r>
            <a:r>
              <a:rPr lang="en-US" sz="3600" dirty="0"/>
              <a:t> </a:t>
            </a:r>
            <a:r>
              <a:rPr lang="en-US" sz="3600" dirty="0" err="1"/>
              <a:t>sumber</a:t>
            </a:r>
            <a:r>
              <a:rPr lang="en-US" sz="3600" dirty="0"/>
              <a:t> </a:t>
            </a:r>
            <a:r>
              <a:rPr lang="en-US" sz="3600" dirty="0" err="1"/>
              <a:t>informasi</a:t>
            </a:r>
            <a:r>
              <a:rPr lang="en-US" sz="3600" dirty="0"/>
              <a:t> yang </a:t>
            </a:r>
            <a:r>
              <a:rPr lang="en-US" sz="3600" dirty="0" err="1"/>
              <a:t>terpercaya</a:t>
            </a:r>
            <a:r>
              <a:rPr lang="en-US" sz="3600" dirty="0"/>
              <a:t> </a:t>
            </a:r>
            <a:r>
              <a:rPr lang="en-US" sz="3600" dirty="0" err="1"/>
              <a:t>kepada</a:t>
            </a:r>
            <a:r>
              <a:rPr lang="en-US" sz="3600" dirty="0"/>
              <a:t> </a:t>
            </a:r>
            <a:r>
              <a:rPr lang="en-US" sz="3600" dirty="0" err="1"/>
              <a:t>masyarakat</a:t>
            </a:r>
            <a:r>
              <a:rPr lang="en-US" sz="3600" dirty="0"/>
              <a:t> </a:t>
            </a:r>
            <a:r>
              <a:rPr lang="en-US" sz="3600" dirty="0" err="1"/>
              <a:t>dapat</a:t>
            </a:r>
            <a:r>
              <a:rPr lang="en-US" sz="3600" dirty="0"/>
              <a:t> </a:t>
            </a:r>
            <a:r>
              <a:rPr lang="en-US" sz="3600" dirty="0" err="1"/>
              <a:t>tercapai</a:t>
            </a:r>
            <a:r>
              <a:rPr lang="en-US" sz="3600" dirty="0"/>
              <a:t>.</a:t>
            </a:r>
          </a:p>
        </p:txBody>
      </p:sp>
      <p:sp>
        <p:nvSpPr>
          <p:cNvPr id="4" name="Rectangle 3"/>
          <p:cNvSpPr/>
          <p:nvPr/>
        </p:nvSpPr>
        <p:spPr>
          <a:xfrm>
            <a:off x="9335290" y="259639"/>
            <a:ext cx="242530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b="1" dirty="0" err="1">
                <a:solidFill>
                  <a:srgbClr val="0070C0"/>
                </a:solidFill>
                <a:latin typeface="Lato Black"/>
              </a:rPr>
              <a:t>Tujuan</a:t>
            </a:r>
            <a:endParaRPr lang="en-US" sz="4800" b="1" dirty="0">
              <a:solidFill>
                <a:srgbClr val="0070C0"/>
              </a:solidFill>
              <a:latin typeface="Lato Black"/>
            </a:endParaRPr>
          </a:p>
        </p:txBody>
      </p:sp>
    </p:spTree>
    <p:extLst>
      <p:ext uri="{BB962C8B-B14F-4D97-AF65-F5344CB8AC3E}">
        <p14:creationId xmlns:p14="http://schemas.microsoft.com/office/powerpoint/2010/main" val="3214121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29539" y="2596437"/>
            <a:ext cx="10481421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4000" dirty="0" err="1">
                <a:latin typeface="Lato Black" panose="020F0A02020204030203"/>
              </a:rPr>
              <a:t>Usulan</a:t>
            </a:r>
            <a:r>
              <a:rPr lang="en-US" sz="4000" dirty="0">
                <a:latin typeface="Lato Black" panose="020F0A02020204030203"/>
              </a:rPr>
              <a:t> </a:t>
            </a:r>
            <a:r>
              <a:rPr lang="en-US" sz="4000" dirty="0" err="1">
                <a:latin typeface="Lato Black" panose="020F0A02020204030203"/>
              </a:rPr>
              <a:t>Buku</a:t>
            </a:r>
            <a:r>
              <a:rPr lang="en-US" sz="4000" dirty="0">
                <a:latin typeface="Lato Black" panose="020F0A02020204030203"/>
              </a:rPr>
              <a:t> </a:t>
            </a:r>
            <a:r>
              <a:rPr lang="en-US" sz="4000" dirty="0" err="1">
                <a:latin typeface="Lato Black" panose="020F0A02020204030203"/>
              </a:rPr>
              <a:t>Tertulis</a:t>
            </a:r>
            <a:r>
              <a:rPr lang="en-US" sz="4000" dirty="0">
                <a:latin typeface="Lato Black" panose="020F0A02020204030203"/>
              </a:rPr>
              <a:t> </a:t>
            </a:r>
            <a:r>
              <a:rPr lang="en-US" sz="4000" dirty="0" err="1">
                <a:latin typeface="Lato Black" panose="020F0A02020204030203"/>
              </a:rPr>
              <a:t>dari</a:t>
            </a:r>
            <a:r>
              <a:rPr lang="en-US" sz="4000" dirty="0">
                <a:latin typeface="Lato Black" panose="020F0A02020204030203"/>
              </a:rPr>
              <a:t> </a:t>
            </a:r>
            <a:r>
              <a:rPr lang="en-US" sz="4000" dirty="0" err="1">
                <a:latin typeface="Lato Black" panose="020F0A02020204030203"/>
              </a:rPr>
              <a:t>Masyarakat</a:t>
            </a:r>
            <a:r>
              <a:rPr lang="en-US" sz="4000" dirty="0">
                <a:latin typeface="Lato Black" panose="020F0A02020204030203"/>
              </a:rPr>
              <a:t>, </a:t>
            </a:r>
            <a:r>
              <a:rPr lang="en-US" sz="4000" dirty="0" err="1">
                <a:latin typeface="Lato Black" panose="020F0A02020204030203"/>
              </a:rPr>
              <a:t>Survai</a:t>
            </a:r>
            <a:r>
              <a:rPr lang="en-US" sz="4000" dirty="0">
                <a:latin typeface="Lato Black" panose="020F0A02020204030203"/>
              </a:rPr>
              <a:t> (</a:t>
            </a:r>
            <a:r>
              <a:rPr lang="en-US" sz="4000" dirty="0" err="1">
                <a:latin typeface="Lato Black" panose="020F0A02020204030203"/>
              </a:rPr>
              <a:t>menyebar</a:t>
            </a:r>
            <a:r>
              <a:rPr lang="en-US" sz="4000" dirty="0">
                <a:latin typeface="Lato Black" panose="020F0A02020204030203"/>
              </a:rPr>
              <a:t> </a:t>
            </a:r>
            <a:r>
              <a:rPr lang="en-US" sz="4000" dirty="0" err="1">
                <a:latin typeface="Lato Black" panose="020F0A02020204030203"/>
              </a:rPr>
              <a:t>angket</a:t>
            </a:r>
            <a:r>
              <a:rPr lang="en-US" sz="4000" dirty="0">
                <a:latin typeface="Lato Black" panose="020F0A02020204030203"/>
              </a:rPr>
              <a:t>), </a:t>
            </a:r>
            <a:r>
              <a:rPr lang="en-US" sz="4000" dirty="0" err="1">
                <a:latin typeface="Lato Black" panose="020F0A02020204030203"/>
              </a:rPr>
              <a:t>Menganalisa</a:t>
            </a:r>
            <a:r>
              <a:rPr lang="en-US" sz="4000" dirty="0">
                <a:latin typeface="Lato Black" panose="020F0A02020204030203"/>
              </a:rPr>
              <a:t> </a:t>
            </a:r>
            <a:r>
              <a:rPr lang="en-US" sz="4000" dirty="0" err="1">
                <a:latin typeface="Lato Black" panose="020F0A02020204030203"/>
              </a:rPr>
              <a:t>Hasil</a:t>
            </a:r>
            <a:r>
              <a:rPr lang="en-US" sz="4000" dirty="0">
                <a:latin typeface="Lato Black" panose="020F0A02020204030203"/>
              </a:rPr>
              <a:t> </a:t>
            </a:r>
            <a:r>
              <a:rPr lang="en-US" sz="4000" dirty="0" err="1">
                <a:latin typeface="Lato Black" panose="020F0A02020204030203"/>
              </a:rPr>
              <a:t>Buku</a:t>
            </a:r>
            <a:r>
              <a:rPr lang="en-US" sz="4000" dirty="0">
                <a:latin typeface="Lato Black" panose="020F0A02020204030203"/>
              </a:rPr>
              <a:t> di </a:t>
            </a:r>
            <a:r>
              <a:rPr lang="en-US" sz="4000" dirty="0" err="1">
                <a:latin typeface="Lato Black" panose="020F0A02020204030203"/>
              </a:rPr>
              <a:t>pinjam</a:t>
            </a:r>
            <a:r>
              <a:rPr lang="en-US" sz="4000" dirty="0">
                <a:latin typeface="Lato Black" panose="020F0A02020204030203"/>
              </a:rPr>
              <a:t> </a:t>
            </a:r>
            <a:r>
              <a:rPr lang="en-US" sz="4000" dirty="0" err="1">
                <a:latin typeface="Lato Black" panose="020F0A02020204030203"/>
              </a:rPr>
              <a:t>pada</a:t>
            </a:r>
            <a:r>
              <a:rPr lang="en-US" sz="4000" dirty="0">
                <a:latin typeface="Lato Black" panose="020F0A02020204030203"/>
              </a:rPr>
              <a:t> Database </a:t>
            </a:r>
            <a:r>
              <a:rPr lang="en-US" sz="4000" dirty="0" err="1">
                <a:latin typeface="Lato Black" panose="020F0A02020204030203"/>
              </a:rPr>
              <a:t>Inlislite</a:t>
            </a:r>
            <a:r>
              <a:rPr lang="en-US" sz="4000" dirty="0">
                <a:latin typeface="Lato Black" panose="020F0A02020204030203"/>
              </a:rPr>
              <a:t>, </a:t>
            </a:r>
            <a:r>
              <a:rPr lang="en-US" sz="4000" dirty="0" err="1">
                <a:latin typeface="Lato Black" panose="020F0A02020204030203"/>
              </a:rPr>
              <a:t>dan</a:t>
            </a:r>
            <a:r>
              <a:rPr lang="en-US" sz="4000" dirty="0">
                <a:latin typeface="Lato Black" panose="020F0A02020204030203"/>
              </a:rPr>
              <a:t> lain-lain</a:t>
            </a:r>
          </a:p>
        </p:txBody>
      </p:sp>
      <p:sp>
        <p:nvSpPr>
          <p:cNvPr id="3" name="Rectangle 2"/>
          <p:cNvSpPr/>
          <p:nvPr/>
        </p:nvSpPr>
        <p:spPr>
          <a:xfrm>
            <a:off x="4293924" y="1612482"/>
            <a:ext cx="335264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chemeClr val="accent5"/>
                </a:solidFill>
                <a:latin typeface="Lato Black" panose="020F0A02020204030203"/>
              </a:rPr>
              <a:t>CARA/METODE :</a:t>
            </a:r>
          </a:p>
        </p:txBody>
      </p:sp>
      <p:sp>
        <p:nvSpPr>
          <p:cNvPr id="4" name="Freeform: Shape 2">
            <a:extLst>
              <a:ext uri="{FF2B5EF4-FFF2-40B4-BE49-F238E27FC236}">
                <a16:creationId xmlns:a16="http://schemas.microsoft.com/office/drawing/2014/main" id="{40FFB922-7883-4075-9478-2208201E4680}"/>
              </a:ext>
            </a:extLst>
          </p:cNvPr>
          <p:cNvSpPr/>
          <p:nvPr/>
        </p:nvSpPr>
        <p:spPr>
          <a:xfrm rot="10800000">
            <a:off x="2630657" y="1068856"/>
            <a:ext cx="819589" cy="837223"/>
          </a:xfrm>
          <a:custGeom>
            <a:avLst/>
            <a:gdLst>
              <a:gd name="connsiteX0" fmla="*/ 1004732 w 2021506"/>
              <a:gd name="connsiteY0" fmla="*/ 0 h 2021565"/>
              <a:gd name="connsiteX1" fmla="*/ 1010753 w 2021506"/>
              <a:gd name="connsiteY1" fmla="*/ 862 h 2021565"/>
              <a:gd name="connsiteX2" fmla="*/ 1016774 w 2021506"/>
              <a:gd name="connsiteY2" fmla="*/ 0 h 2021565"/>
              <a:gd name="connsiteX3" fmla="*/ 1124012 w 2021506"/>
              <a:gd name="connsiteY3" fmla="*/ 54329 h 2021565"/>
              <a:gd name="connsiteX4" fmla="*/ 1940197 w 2021506"/>
              <a:gd name="connsiteY4" fmla="*/ 823063 h 2021565"/>
              <a:gd name="connsiteX5" fmla="*/ 2021506 w 2021506"/>
              <a:gd name="connsiteY5" fmla="*/ 1010693 h 2021565"/>
              <a:gd name="connsiteX6" fmla="*/ 1939911 w 2021506"/>
              <a:gd name="connsiteY6" fmla="*/ 1198404 h 2021565"/>
              <a:gd name="connsiteX7" fmla="*/ 1123346 w 2021506"/>
              <a:gd name="connsiteY7" fmla="*/ 1967122 h 2021565"/>
              <a:gd name="connsiteX8" fmla="*/ 1016584 w 2021506"/>
              <a:gd name="connsiteY8" fmla="*/ 2021565 h 2021565"/>
              <a:gd name="connsiteX9" fmla="*/ 1010753 w 2021506"/>
              <a:gd name="connsiteY9" fmla="*/ 2020731 h 2021565"/>
              <a:gd name="connsiteX10" fmla="*/ 1004922 w 2021506"/>
              <a:gd name="connsiteY10" fmla="*/ 2021565 h 2021565"/>
              <a:gd name="connsiteX11" fmla="*/ 898160 w 2021506"/>
              <a:gd name="connsiteY11" fmla="*/ 1967122 h 2021565"/>
              <a:gd name="connsiteX12" fmla="*/ 81595 w 2021506"/>
              <a:gd name="connsiteY12" fmla="*/ 1198404 h 2021565"/>
              <a:gd name="connsiteX13" fmla="*/ 0 w 2021506"/>
              <a:gd name="connsiteY13" fmla="*/ 1010693 h 2021565"/>
              <a:gd name="connsiteX14" fmla="*/ 81309 w 2021506"/>
              <a:gd name="connsiteY14" fmla="*/ 823063 h 2021565"/>
              <a:gd name="connsiteX15" fmla="*/ 897494 w 2021506"/>
              <a:gd name="connsiteY15" fmla="*/ 54329 h 2021565"/>
              <a:gd name="connsiteX16" fmla="*/ 1004732 w 2021506"/>
              <a:gd name="connsiteY16" fmla="*/ 0 h 20215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021506" h="2021565">
                <a:moveTo>
                  <a:pt x="1004732" y="0"/>
                </a:moveTo>
                <a:lnTo>
                  <a:pt x="1010753" y="862"/>
                </a:lnTo>
                <a:lnTo>
                  <a:pt x="1016774" y="0"/>
                </a:lnTo>
                <a:cubicBezTo>
                  <a:pt x="1048341" y="0"/>
                  <a:pt x="1086319" y="18803"/>
                  <a:pt x="1124012" y="54329"/>
                </a:cubicBezTo>
                <a:lnTo>
                  <a:pt x="1940197" y="823063"/>
                </a:lnTo>
                <a:cubicBezTo>
                  <a:pt x="1992770" y="872564"/>
                  <a:pt x="2021518" y="939183"/>
                  <a:pt x="2021506" y="1010693"/>
                </a:cubicBezTo>
                <a:cubicBezTo>
                  <a:pt x="2021506" y="1082253"/>
                  <a:pt x="1992424" y="1148887"/>
                  <a:pt x="1939911" y="1198404"/>
                </a:cubicBezTo>
                <a:lnTo>
                  <a:pt x="1123346" y="1967122"/>
                </a:lnTo>
                <a:cubicBezTo>
                  <a:pt x="1085570" y="2002747"/>
                  <a:pt x="1048198" y="2021565"/>
                  <a:pt x="1016584" y="2021565"/>
                </a:cubicBezTo>
                <a:lnTo>
                  <a:pt x="1010753" y="2020731"/>
                </a:lnTo>
                <a:lnTo>
                  <a:pt x="1004922" y="2021565"/>
                </a:lnTo>
                <a:cubicBezTo>
                  <a:pt x="973308" y="2021565"/>
                  <a:pt x="935936" y="2002747"/>
                  <a:pt x="898160" y="1967122"/>
                </a:cubicBezTo>
                <a:lnTo>
                  <a:pt x="81595" y="1198404"/>
                </a:lnTo>
                <a:cubicBezTo>
                  <a:pt x="29082" y="1148887"/>
                  <a:pt x="0" y="1082253"/>
                  <a:pt x="0" y="1010693"/>
                </a:cubicBezTo>
                <a:cubicBezTo>
                  <a:pt x="-12" y="939183"/>
                  <a:pt x="28737" y="872564"/>
                  <a:pt x="81309" y="823063"/>
                </a:cubicBezTo>
                <a:lnTo>
                  <a:pt x="897494" y="54329"/>
                </a:lnTo>
                <a:cubicBezTo>
                  <a:pt x="935187" y="18803"/>
                  <a:pt x="973165" y="0"/>
                  <a:pt x="1004732" y="0"/>
                </a:cubicBezTo>
                <a:close/>
              </a:path>
            </a:pathLst>
          </a:custGeom>
          <a:noFill/>
          <a:ln w="76200" cap="flat">
            <a:solidFill>
              <a:schemeClr val="accent5"/>
            </a:solidFill>
            <a:prstDash val="solid"/>
            <a:miter/>
          </a:ln>
        </p:spPr>
        <p:txBody>
          <a:bodyPr rtlCol="0" anchor="ctr"/>
          <a:lstStyle/>
          <a:p>
            <a:endParaRPr lang="en-ID"/>
          </a:p>
        </p:txBody>
      </p:sp>
      <p:sp>
        <p:nvSpPr>
          <p:cNvPr id="5" name="Freeform: Shape 6">
            <a:extLst>
              <a:ext uri="{FF2B5EF4-FFF2-40B4-BE49-F238E27FC236}">
                <a16:creationId xmlns:a16="http://schemas.microsoft.com/office/drawing/2014/main" id="{787F76B6-AFDB-4275-B99D-1469E0EC044F}"/>
              </a:ext>
            </a:extLst>
          </p:cNvPr>
          <p:cNvSpPr/>
          <p:nvPr/>
        </p:nvSpPr>
        <p:spPr>
          <a:xfrm>
            <a:off x="3333948" y="1414035"/>
            <a:ext cx="837198" cy="837223"/>
          </a:xfrm>
          <a:custGeom>
            <a:avLst/>
            <a:gdLst>
              <a:gd name="connsiteX0" fmla="*/ 1004732 w 2021506"/>
              <a:gd name="connsiteY0" fmla="*/ 0 h 2021565"/>
              <a:gd name="connsiteX1" fmla="*/ 1010753 w 2021506"/>
              <a:gd name="connsiteY1" fmla="*/ 862 h 2021565"/>
              <a:gd name="connsiteX2" fmla="*/ 1016774 w 2021506"/>
              <a:gd name="connsiteY2" fmla="*/ 0 h 2021565"/>
              <a:gd name="connsiteX3" fmla="*/ 1124012 w 2021506"/>
              <a:gd name="connsiteY3" fmla="*/ 54329 h 2021565"/>
              <a:gd name="connsiteX4" fmla="*/ 1940197 w 2021506"/>
              <a:gd name="connsiteY4" fmla="*/ 823063 h 2021565"/>
              <a:gd name="connsiteX5" fmla="*/ 2021506 w 2021506"/>
              <a:gd name="connsiteY5" fmla="*/ 1010693 h 2021565"/>
              <a:gd name="connsiteX6" fmla="*/ 1939911 w 2021506"/>
              <a:gd name="connsiteY6" fmla="*/ 1198404 h 2021565"/>
              <a:gd name="connsiteX7" fmla="*/ 1123346 w 2021506"/>
              <a:gd name="connsiteY7" fmla="*/ 1967122 h 2021565"/>
              <a:gd name="connsiteX8" fmla="*/ 1016584 w 2021506"/>
              <a:gd name="connsiteY8" fmla="*/ 2021565 h 2021565"/>
              <a:gd name="connsiteX9" fmla="*/ 1010753 w 2021506"/>
              <a:gd name="connsiteY9" fmla="*/ 2020731 h 2021565"/>
              <a:gd name="connsiteX10" fmla="*/ 1004922 w 2021506"/>
              <a:gd name="connsiteY10" fmla="*/ 2021565 h 2021565"/>
              <a:gd name="connsiteX11" fmla="*/ 898160 w 2021506"/>
              <a:gd name="connsiteY11" fmla="*/ 1967122 h 2021565"/>
              <a:gd name="connsiteX12" fmla="*/ 81595 w 2021506"/>
              <a:gd name="connsiteY12" fmla="*/ 1198404 h 2021565"/>
              <a:gd name="connsiteX13" fmla="*/ 0 w 2021506"/>
              <a:gd name="connsiteY13" fmla="*/ 1010693 h 2021565"/>
              <a:gd name="connsiteX14" fmla="*/ 81309 w 2021506"/>
              <a:gd name="connsiteY14" fmla="*/ 823063 h 2021565"/>
              <a:gd name="connsiteX15" fmla="*/ 897494 w 2021506"/>
              <a:gd name="connsiteY15" fmla="*/ 54329 h 2021565"/>
              <a:gd name="connsiteX16" fmla="*/ 1004732 w 2021506"/>
              <a:gd name="connsiteY16" fmla="*/ 0 h 20215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021506" h="2021565">
                <a:moveTo>
                  <a:pt x="1004732" y="0"/>
                </a:moveTo>
                <a:lnTo>
                  <a:pt x="1010753" y="862"/>
                </a:lnTo>
                <a:lnTo>
                  <a:pt x="1016774" y="0"/>
                </a:lnTo>
                <a:cubicBezTo>
                  <a:pt x="1048341" y="0"/>
                  <a:pt x="1086319" y="18803"/>
                  <a:pt x="1124012" y="54329"/>
                </a:cubicBezTo>
                <a:lnTo>
                  <a:pt x="1940197" y="823063"/>
                </a:lnTo>
                <a:cubicBezTo>
                  <a:pt x="1992770" y="872564"/>
                  <a:pt x="2021518" y="939183"/>
                  <a:pt x="2021506" y="1010693"/>
                </a:cubicBezTo>
                <a:cubicBezTo>
                  <a:pt x="2021506" y="1082253"/>
                  <a:pt x="1992424" y="1148887"/>
                  <a:pt x="1939911" y="1198404"/>
                </a:cubicBezTo>
                <a:lnTo>
                  <a:pt x="1123346" y="1967122"/>
                </a:lnTo>
                <a:cubicBezTo>
                  <a:pt x="1085570" y="2002747"/>
                  <a:pt x="1048198" y="2021565"/>
                  <a:pt x="1016584" y="2021565"/>
                </a:cubicBezTo>
                <a:lnTo>
                  <a:pt x="1010753" y="2020731"/>
                </a:lnTo>
                <a:lnTo>
                  <a:pt x="1004922" y="2021565"/>
                </a:lnTo>
                <a:cubicBezTo>
                  <a:pt x="973308" y="2021565"/>
                  <a:pt x="935936" y="2002747"/>
                  <a:pt x="898160" y="1967122"/>
                </a:cubicBezTo>
                <a:lnTo>
                  <a:pt x="81595" y="1198404"/>
                </a:lnTo>
                <a:cubicBezTo>
                  <a:pt x="29082" y="1148887"/>
                  <a:pt x="0" y="1082253"/>
                  <a:pt x="0" y="1010693"/>
                </a:cubicBezTo>
                <a:cubicBezTo>
                  <a:pt x="-12" y="939183"/>
                  <a:pt x="28737" y="872564"/>
                  <a:pt x="81309" y="823063"/>
                </a:cubicBezTo>
                <a:lnTo>
                  <a:pt x="897494" y="54329"/>
                </a:lnTo>
                <a:cubicBezTo>
                  <a:pt x="935187" y="18803"/>
                  <a:pt x="973165" y="0"/>
                  <a:pt x="1004732" y="0"/>
                </a:cubicBezTo>
                <a:close/>
              </a:path>
            </a:pathLst>
          </a:custGeom>
          <a:noFill/>
          <a:ln w="76200" cap="flat">
            <a:solidFill>
              <a:schemeClr val="accent5"/>
            </a:solidFill>
            <a:prstDash val="solid"/>
            <a:miter/>
          </a:ln>
        </p:spPr>
        <p:txBody>
          <a:bodyPr rtlCol="0" anchor="ctr"/>
          <a:lstStyle/>
          <a:p>
            <a:endParaRPr lang="en-ID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69D591F-44A5-4365-A977-8AB7380B7937}"/>
              </a:ext>
            </a:extLst>
          </p:cNvPr>
          <p:cNvGrpSpPr/>
          <p:nvPr/>
        </p:nvGrpSpPr>
        <p:grpSpPr>
          <a:xfrm>
            <a:off x="10044332" y="4873053"/>
            <a:ext cx="1616794" cy="1653793"/>
            <a:chOff x="477248" y="2485277"/>
            <a:chExt cx="2849437" cy="2914644"/>
          </a:xfrm>
        </p:grpSpPr>
        <p:sp>
          <p:nvSpPr>
            <p:cNvPr id="7" name="Graphic 6" descr="Two overlapping organic shapes">
              <a:extLst>
                <a:ext uri="{FF2B5EF4-FFF2-40B4-BE49-F238E27FC236}">
                  <a16:creationId xmlns:a16="http://schemas.microsoft.com/office/drawing/2014/main" id="{E9DBCCA9-244D-4387-8728-FCB31A2D0839}"/>
                </a:ext>
              </a:extLst>
            </p:cNvPr>
            <p:cNvSpPr/>
            <p:nvPr/>
          </p:nvSpPr>
          <p:spPr>
            <a:xfrm>
              <a:off x="1010642" y="2485277"/>
              <a:ext cx="2316043" cy="2111742"/>
            </a:xfrm>
            <a:custGeom>
              <a:avLst/>
              <a:gdLst>
                <a:gd name="connsiteX0" fmla="*/ 2314613 w 2316043"/>
                <a:gd name="connsiteY0" fmla="*/ 1517893 h 2111742"/>
                <a:gd name="connsiteX1" fmla="*/ 1684649 w 2316043"/>
                <a:gd name="connsiteY1" fmla="*/ 997552 h 2111742"/>
                <a:gd name="connsiteX2" fmla="*/ 1236440 w 2316043"/>
                <a:gd name="connsiteY2" fmla="*/ 55900 h 2111742"/>
                <a:gd name="connsiteX3" fmla="*/ 28965 w 2316043"/>
                <a:gd name="connsiteY3" fmla="*/ 700133 h 2111742"/>
                <a:gd name="connsiteX4" fmla="*/ 719385 w 2316043"/>
                <a:gd name="connsiteY4" fmla="*/ 1914580 h 2111742"/>
                <a:gd name="connsiteX5" fmla="*/ 1987315 w 2316043"/>
                <a:gd name="connsiteY5" fmla="*/ 1964453 h 2111742"/>
                <a:gd name="connsiteX6" fmla="*/ 2314613 w 2316043"/>
                <a:gd name="connsiteY6" fmla="*/ 1517893 h 2111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16043" h="2111742">
                  <a:moveTo>
                    <a:pt x="2314613" y="1517893"/>
                  </a:moveTo>
                  <a:cubicBezTo>
                    <a:pt x="2289962" y="1297618"/>
                    <a:pt x="1967465" y="1301399"/>
                    <a:pt x="1684649" y="997552"/>
                  </a:cubicBezTo>
                  <a:cubicBezTo>
                    <a:pt x="1316688" y="602235"/>
                    <a:pt x="1503569" y="210148"/>
                    <a:pt x="1236440" y="55900"/>
                  </a:cubicBezTo>
                  <a:cubicBezTo>
                    <a:pt x="919829" y="-126922"/>
                    <a:pt x="186166" y="151846"/>
                    <a:pt x="28965" y="700133"/>
                  </a:cubicBezTo>
                  <a:cubicBezTo>
                    <a:pt x="-132112" y="1261966"/>
                    <a:pt x="417509" y="1739149"/>
                    <a:pt x="719385" y="1914580"/>
                  </a:cubicBezTo>
                  <a:cubicBezTo>
                    <a:pt x="1078659" y="2123378"/>
                    <a:pt x="1604372" y="2205445"/>
                    <a:pt x="1987315" y="1964453"/>
                  </a:cubicBezTo>
                  <a:cubicBezTo>
                    <a:pt x="2025634" y="1940336"/>
                    <a:pt x="2339759" y="1742664"/>
                    <a:pt x="2314613" y="1517893"/>
                  </a:cubicBezTo>
                  <a:close/>
                </a:path>
              </a:pathLst>
            </a:custGeom>
            <a:noFill/>
            <a:ln w="9525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8" name="Graphic 6" descr="Two overlapping organic shapes">
              <a:extLst>
                <a:ext uri="{FF2B5EF4-FFF2-40B4-BE49-F238E27FC236}">
                  <a16:creationId xmlns:a16="http://schemas.microsoft.com/office/drawing/2014/main" id="{2DD54278-83E3-494A-92E5-02A642E94C37}"/>
                </a:ext>
              </a:extLst>
            </p:cNvPr>
            <p:cNvSpPr/>
            <p:nvPr/>
          </p:nvSpPr>
          <p:spPr>
            <a:xfrm>
              <a:off x="477248" y="2943630"/>
              <a:ext cx="1946813" cy="2456291"/>
            </a:xfrm>
            <a:custGeom>
              <a:avLst/>
              <a:gdLst>
                <a:gd name="connsiteX0" fmla="*/ 996156 w 1946813"/>
                <a:gd name="connsiteY0" fmla="*/ 26497 h 2456291"/>
                <a:gd name="connsiteX1" fmla="*/ 729618 w 1946813"/>
                <a:gd name="connsiteY1" fmla="*/ 798850 h 2456291"/>
                <a:gd name="connsiteX2" fmla="*/ 4784 w 1946813"/>
                <a:gd name="connsiteY2" fmla="*/ 1548534 h 2456291"/>
                <a:gd name="connsiteX3" fmla="*/ 1031380 w 1946813"/>
                <a:gd name="connsiteY3" fmla="*/ 2453876 h 2456291"/>
                <a:gd name="connsiteX4" fmla="*/ 1926815 w 1946813"/>
                <a:gd name="connsiteY4" fmla="*/ 1381752 h 2456291"/>
                <a:gd name="connsiteX5" fmla="*/ 1529108 w 1946813"/>
                <a:gd name="connsiteY5" fmla="*/ 176639 h 2456291"/>
                <a:gd name="connsiteX6" fmla="*/ 996156 w 1946813"/>
                <a:gd name="connsiteY6" fmla="*/ 26497 h 2456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46813" h="2456291">
                  <a:moveTo>
                    <a:pt x="996156" y="26497"/>
                  </a:moveTo>
                  <a:cubicBezTo>
                    <a:pt x="798484" y="126747"/>
                    <a:pt x="915060" y="427499"/>
                    <a:pt x="729618" y="798850"/>
                  </a:cubicBezTo>
                  <a:cubicBezTo>
                    <a:pt x="488340" y="1281987"/>
                    <a:pt x="55619" y="1244287"/>
                    <a:pt x="4784" y="1548534"/>
                  </a:cubicBezTo>
                  <a:cubicBezTo>
                    <a:pt x="-55471" y="1909142"/>
                    <a:pt x="462766" y="2498701"/>
                    <a:pt x="1031380" y="2453876"/>
                  </a:cubicBezTo>
                  <a:cubicBezTo>
                    <a:pt x="1614033" y="2407937"/>
                    <a:pt x="1868313" y="1725966"/>
                    <a:pt x="1926815" y="1381752"/>
                  </a:cubicBezTo>
                  <a:cubicBezTo>
                    <a:pt x="1996443" y="972091"/>
                    <a:pt x="1889039" y="450921"/>
                    <a:pt x="1529108" y="176639"/>
                  </a:cubicBezTo>
                  <a:cubicBezTo>
                    <a:pt x="1493104" y="149188"/>
                    <a:pt x="1197858" y="-75802"/>
                    <a:pt x="996156" y="26497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</p:grpSp>
    </p:spTree>
    <p:extLst>
      <p:ext uri="{BB962C8B-B14F-4D97-AF65-F5344CB8AC3E}">
        <p14:creationId xmlns:p14="http://schemas.microsoft.com/office/powerpoint/2010/main" val="4030035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 animBg="1"/>
      <p:bldP spid="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569D591F-44A5-4365-A977-8AB7380B7937}"/>
              </a:ext>
            </a:extLst>
          </p:cNvPr>
          <p:cNvGrpSpPr/>
          <p:nvPr/>
        </p:nvGrpSpPr>
        <p:grpSpPr>
          <a:xfrm>
            <a:off x="3310046" y="793423"/>
            <a:ext cx="1387003" cy="1063513"/>
            <a:chOff x="477248" y="2485277"/>
            <a:chExt cx="2849437" cy="2914644"/>
          </a:xfrm>
        </p:grpSpPr>
        <p:sp>
          <p:nvSpPr>
            <p:cNvPr id="5" name="Graphic 6" descr="Two overlapping organic shapes">
              <a:extLst>
                <a:ext uri="{FF2B5EF4-FFF2-40B4-BE49-F238E27FC236}">
                  <a16:creationId xmlns:a16="http://schemas.microsoft.com/office/drawing/2014/main" id="{E9DBCCA9-244D-4387-8728-FCB31A2D0839}"/>
                </a:ext>
              </a:extLst>
            </p:cNvPr>
            <p:cNvSpPr/>
            <p:nvPr/>
          </p:nvSpPr>
          <p:spPr>
            <a:xfrm>
              <a:off x="1010642" y="2485277"/>
              <a:ext cx="2316043" cy="2111742"/>
            </a:xfrm>
            <a:custGeom>
              <a:avLst/>
              <a:gdLst>
                <a:gd name="connsiteX0" fmla="*/ 2314613 w 2316043"/>
                <a:gd name="connsiteY0" fmla="*/ 1517893 h 2111742"/>
                <a:gd name="connsiteX1" fmla="*/ 1684649 w 2316043"/>
                <a:gd name="connsiteY1" fmla="*/ 997552 h 2111742"/>
                <a:gd name="connsiteX2" fmla="*/ 1236440 w 2316043"/>
                <a:gd name="connsiteY2" fmla="*/ 55900 h 2111742"/>
                <a:gd name="connsiteX3" fmla="*/ 28965 w 2316043"/>
                <a:gd name="connsiteY3" fmla="*/ 700133 h 2111742"/>
                <a:gd name="connsiteX4" fmla="*/ 719385 w 2316043"/>
                <a:gd name="connsiteY4" fmla="*/ 1914580 h 2111742"/>
                <a:gd name="connsiteX5" fmla="*/ 1987315 w 2316043"/>
                <a:gd name="connsiteY5" fmla="*/ 1964453 h 2111742"/>
                <a:gd name="connsiteX6" fmla="*/ 2314613 w 2316043"/>
                <a:gd name="connsiteY6" fmla="*/ 1517893 h 2111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16043" h="2111742">
                  <a:moveTo>
                    <a:pt x="2314613" y="1517893"/>
                  </a:moveTo>
                  <a:cubicBezTo>
                    <a:pt x="2289962" y="1297618"/>
                    <a:pt x="1967465" y="1301399"/>
                    <a:pt x="1684649" y="997552"/>
                  </a:cubicBezTo>
                  <a:cubicBezTo>
                    <a:pt x="1316688" y="602235"/>
                    <a:pt x="1503569" y="210148"/>
                    <a:pt x="1236440" y="55900"/>
                  </a:cubicBezTo>
                  <a:cubicBezTo>
                    <a:pt x="919829" y="-126922"/>
                    <a:pt x="186166" y="151846"/>
                    <a:pt x="28965" y="700133"/>
                  </a:cubicBezTo>
                  <a:cubicBezTo>
                    <a:pt x="-132112" y="1261966"/>
                    <a:pt x="417509" y="1739149"/>
                    <a:pt x="719385" y="1914580"/>
                  </a:cubicBezTo>
                  <a:cubicBezTo>
                    <a:pt x="1078659" y="2123378"/>
                    <a:pt x="1604372" y="2205445"/>
                    <a:pt x="1987315" y="1964453"/>
                  </a:cubicBezTo>
                  <a:cubicBezTo>
                    <a:pt x="2025634" y="1940336"/>
                    <a:pt x="2339759" y="1742664"/>
                    <a:pt x="2314613" y="1517893"/>
                  </a:cubicBezTo>
                  <a:close/>
                </a:path>
              </a:pathLst>
            </a:custGeom>
            <a:noFill/>
            <a:ln w="9525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6" name="Graphic 6" descr="Two overlapping organic shapes">
              <a:extLst>
                <a:ext uri="{FF2B5EF4-FFF2-40B4-BE49-F238E27FC236}">
                  <a16:creationId xmlns:a16="http://schemas.microsoft.com/office/drawing/2014/main" id="{2DD54278-83E3-494A-92E5-02A642E94C37}"/>
                </a:ext>
              </a:extLst>
            </p:cNvPr>
            <p:cNvSpPr/>
            <p:nvPr/>
          </p:nvSpPr>
          <p:spPr>
            <a:xfrm>
              <a:off x="477248" y="2943630"/>
              <a:ext cx="1946813" cy="2456291"/>
            </a:xfrm>
            <a:custGeom>
              <a:avLst/>
              <a:gdLst>
                <a:gd name="connsiteX0" fmla="*/ 996156 w 1946813"/>
                <a:gd name="connsiteY0" fmla="*/ 26497 h 2456291"/>
                <a:gd name="connsiteX1" fmla="*/ 729618 w 1946813"/>
                <a:gd name="connsiteY1" fmla="*/ 798850 h 2456291"/>
                <a:gd name="connsiteX2" fmla="*/ 4784 w 1946813"/>
                <a:gd name="connsiteY2" fmla="*/ 1548534 h 2456291"/>
                <a:gd name="connsiteX3" fmla="*/ 1031380 w 1946813"/>
                <a:gd name="connsiteY3" fmla="*/ 2453876 h 2456291"/>
                <a:gd name="connsiteX4" fmla="*/ 1926815 w 1946813"/>
                <a:gd name="connsiteY4" fmla="*/ 1381752 h 2456291"/>
                <a:gd name="connsiteX5" fmla="*/ 1529108 w 1946813"/>
                <a:gd name="connsiteY5" fmla="*/ 176639 h 2456291"/>
                <a:gd name="connsiteX6" fmla="*/ 996156 w 1946813"/>
                <a:gd name="connsiteY6" fmla="*/ 26497 h 2456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46813" h="2456291">
                  <a:moveTo>
                    <a:pt x="996156" y="26497"/>
                  </a:moveTo>
                  <a:cubicBezTo>
                    <a:pt x="798484" y="126747"/>
                    <a:pt x="915060" y="427499"/>
                    <a:pt x="729618" y="798850"/>
                  </a:cubicBezTo>
                  <a:cubicBezTo>
                    <a:pt x="488340" y="1281987"/>
                    <a:pt x="55619" y="1244287"/>
                    <a:pt x="4784" y="1548534"/>
                  </a:cubicBezTo>
                  <a:cubicBezTo>
                    <a:pt x="-55471" y="1909142"/>
                    <a:pt x="462766" y="2498701"/>
                    <a:pt x="1031380" y="2453876"/>
                  </a:cubicBezTo>
                  <a:cubicBezTo>
                    <a:pt x="1614033" y="2407937"/>
                    <a:pt x="1868313" y="1725966"/>
                    <a:pt x="1926815" y="1381752"/>
                  </a:cubicBezTo>
                  <a:cubicBezTo>
                    <a:pt x="1996443" y="972091"/>
                    <a:pt x="1889039" y="450921"/>
                    <a:pt x="1529108" y="176639"/>
                  </a:cubicBezTo>
                  <a:cubicBezTo>
                    <a:pt x="1493104" y="149188"/>
                    <a:pt x="1197858" y="-75802"/>
                    <a:pt x="996156" y="26497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</p:grpSp>
      <p:pic>
        <p:nvPicPr>
          <p:cNvPr id="8" name="Picture Placeholder 7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382" b="29382"/>
          <a:stretch>
            <a:fillRect/>
          </a:stretch>
        </p:blipFill>
        <p:spPr>
          <a:noFill/>
        </p:spPr>
      </p:pic>
      <p:sp>
        <p:nvSpPr>
          <p:cNvPr id="3" name="Freeform: Shape 2">
            <a:extLst>
              <a:ext uri="{FF2B5EF4-FFF2-40B4-BE49-F238E27FC236}">
                <a16:creationId xmlns:a16="http://schemas.microsoft.com/office/drawing/2014/main" id="{40FFB922-7883-4075-9478-2208201E4680}"/>
              </a:ext>
            </a:extLst>
          </p:cNvPr>
          <p:cNvSpPr/>
          <p:nvPr/>
        </p:nvSpPr>
        <p:spPr>
          <a:xfrm rot="10800000">
            <a:off x="5194105" y="123447"/>
            <a:ext cx="819589" cy="837223"/>
          </a:xfrm>
          <a:custGeom>
            <a:avLst/>
            <a:gdLst>
              <a:gd name="connsiteX0" fmla="*/ 1004732 w 2021506"/>
              <a:gd name="connsiteY0" fmla="*/ 0 h 2021565"/>
              <a:gd name="connsiteX1" fmla="*/ 1010753 w 2021506"/>
              <a:gd name="connsiteY1" fmla="*/ 862 h 2021565"/>
              <a:gd name="connsiteX2" fmla="*/ 1016774 w 2021506"/>
              <a:gd name="connsiteY2" fmla="*/ 0 h 2021565"/>
              <a:gd name="connsiteX3" fmla="*/ 1124012 w 2021506"/>
              <a:gd name="connsiteY3" fmla="*/ 54329 h 2021565"/>
              <a:gd name="connsiteX4" fmla="*/ 1940197 w 2021506"/>
              <a:gd name="connsiteY4" fmla="*/ 823063 h 2021565"/>
              <a:gd name="connsiteX5" fmla="*/ 2021506 w 2021506"/>
              <a:gd name="connsiteY5" fmla="*/ 1010693 h 2021565"/>
              <a:gd name="connsiteX6" fmla="*/ 1939911 w 2021506"/>
              <a:gd name="connsiteY6" fmla="*/ 1198404 h 2021565"/>
              <a:gd name="connsiteX7" fmla="*/ 1123346 w 2021506"/>
              <a:gd name="connsiteY7" fmla="*/ 1967122 h 2021565"/>
              <a:gd name="connsiteX8" fmla="*/ 1016584 w 2021506"/>
              <a:gd name="connsiteY8" fmla="*/ 2021565 h 2021565"/>
              <a:gd name="connsiteX9" fmla="*/ 1010753 w 2021506"/>
              <a:gd name="connsiteY9" fmla="*/ 2020731 h 2021565"/>
              <a:gd name="connsiteX10" fmla="*/ 1004922 w 2021506"/>
              <a:gd name="connsiteY10" fmla="*/ 2021565 h 2021565"/>
              <a:gd name="connsiteX11" fmla="*/ 898160 w 2021506"/>
              <a:gd name="connsiteY11" fmla="*/ 1967122 h 2021565"/>
              <a:gd name="connsiteX12" fmla="*/ 81595 w 2021506"/>
              <a:gd name="connsiteY12" fmla="*/ 1198404 h 2021565"/>
              <a:gd name="connsiteX13" fmla="*/ 0 w 2021506"/>
              <a:gd name="connsiteY13" fmla="*/ 1010693 h 2021565"/>
              <a:gd name="connsiteX14" fmla="*/ 81309 w 2021506"/>
              <a:gd name="connsiteY14" fmla="*/ 823063 h 2021565"/>
              <a:gd name="connsiteX15" fmla="*/ 897494 w 2021506"/>
              <a:gd name="connsiteY15" fmla="*/ 54329 h 2021565"/>
              <a:gd name="connsiteX16" fmla="*/ 1004732 w 2021506"/>
              <a:gd name="connsiteY16" fmla="*/ 0 h 20215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021506" h="2021565">
                <a:moveTo>
                  <a:pt x="1004732" y="0"/>
                </a:moveTo>
                <a:lnTo>
                  <a:pt x="1010753" y="862"/>
                </a:lnTo>
                <a:lnTo>
                  <a:pt x="1016774" y="0"/>
                </a:lnTo>
                <a:cubicBezTo>
                  <a:pt x="1048341" y="0"/>
                  <a:pt x="1086319" y="18803"/>
                  <a:pt x="1124012" y="54329"/>
                </a:cubicBezTo>
                <a:lnTo>
                  <a:pt x="1940197" y="823063"/>
                </a:lnTo>
                <a:cubicBezTo>
                  <a:pt x="1992770" y="872564"/>
                  <a:pt x="2021518" y="939183"/>
                  <a:pt x="2021506" y="1010693"/>
                </a:cubicBezTo>
                <a:cubicBezTo>
                  <a:pt x="2021506" y="1082253"/>
                  <a:pt x="1992424" y="1148887"/>
                  <a:pt x="1939911" y="1198404"/>
                </a:cubicBezTo>
                <a:lnTo>
                  <a:pt x="1123346" y="1967122"/>
                </a:lnTo>
                <a:cubicBezTo>
                  <a:pt x="1085570" y="2002747"/>
                  <a:pt x="1048198" y="2021565"/>
                  <a:pt x="1016584" y="2021565"/>
                </a:cubicBezTo>
                <a:lnTo>
                  <a:pt x="1010753" y="2020731"/>
                </a:lnTo>
                <a:lnTo>
                  <a:pt x="1004922" y="2021565"/>
                </a:lnTo>
                <a:cubicBezTo>
                  <a:pt x="973308" y="2021565"/>
                  <a:pt x="935936" y="2002747"/>
                  <a:pt x="898160" y="1967122"/>
                </a:cubicBezTo>
                <a:lnTo>
                  <a:pt x="81595" y="1198404"/>
                </a:lnTo>
                <a:cubicBezTo>
                  <a:pt x="29082" y="1148887"/>
                  <a:pt x="0" y="1082253"/>
                  <a:pt x="0" y="1010693"/>
                </a:cubicBezTo>
                <a:cubicBezTo>
                  <a:pt x="-12" y="939183"/>
                  <a:pt x="28737" y="872564"/>
                  <a:pt x="81309" y="823063"/>
                </a:cubicBezTo>
                <a:lnTo>
                  <a:pt x="897494" y="54329"/>
                </a:lnTo>
                <a:cubicBezTo>
                  <a:pt x="935187" y="18803"/>
                  <a:pt x="973165" y="0"/>
                  <a:pt x="1004732" y="0"/>
                </a:cubicBezTo>
                <a:close/>
              </a:path>
            </a:pathLst>
          </a:custGeom>
          <a:noFill/>
          <a:ln w="76200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en-ID"/>
          </a:p>
        </p:txBody>
      </p:sp>
      <p:sp>
        <p:nvSpPr>
          <p:cNvPr id="10" name="Rectangle 9"/>
          <p:cNvSpPr/>
          <p:nvPr/>
        </p:nvSpPr>
        <p:spPr>
          <a:xfrm>
            <a:off x="6013693" y="3835446"/>
            <a:ext cx="6004135" cy="519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47625" algn="just">
              <a:lnSpc>
                <a:spcPct val="107000"/>
              </a:lnSpc>
              <a:spcBef>
                <a:spcPts val="55"/>
              </a:spcBef>
              <a:spcAft>
                <a:spcPts val="800"/>
              </a:spcAft>
            </a:pPr>
            <a:r>
              <a:rPr lang="en-ID" sz="2800" dirty="0" err="1">
                <a:solidFill>
                  <a:schemeClr val="bg1"/>
                </a:solidFill>
                <a:latin typeface="Lato Black"/>
                <a:ea typeface="Calibri" panose="020F0502020204030204" pitchFamily="34" charset="0"/>
                <a:cs typeface="Times New Roman" panose="02020603050405020304" pitchFamily="18" charset="0"/>
              </a:rPr>
              <a:t>Contoh</a:t>
            </a:r>
            <a:r>
              <a:rPr lang="en-ID" sz="2800" dirty="0">
                <a:solidFill>
                  <a:schemeClr val="bg1"/>
                </a:solidFill>
                <a:latin typeface="Lato Black"/>
                <a:ea typeface="Calibri" panose="020F0502020204030204" pitchFamily="34" charset="0"/>
                <a:cs typeface="Times New Roman" panose="02020603050405020304" pitchFamily="18" charset="0"/>
              </a:rPr>
              <a:t> Form </a:t>
            </a:r>
            <a:r>
              <a:rPr lang="en-ID" sz="2800" dirty="0" err="1">
                <a:solidFill>
                  <a:schemeClr val="bg1"/>
                </a:solidFill>
                <a:latin typeface="Lato Black"/>
                <a:ea typeface="Calibri" panose="020F0502020204030204" pitchFamily="34" charset="0"/>
                <a:cs typeface="Times New Roman" panose="02020603050405020304" pitchFamily="18" charset="0"/>
              </a:rPr>
              <a:t>Usulan</a:t>
            </a:r>
            <a:r>
              <a:rPr lang="en-ID" sz="2800" dirty="0">
                <a:solidFill>
                  <a:schemeClr val="bg1"/>
                </a:solidFill>
                <a:latin typeface="Lato Black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800" dirty="0" err="1">
                <a:solidFill>
                  <a:schemeClr val="bg1"/>
                </a:solidFill>
                <a:latin typeface="Lato Black"/>
                <a:ea typeface="Calibri" panose="020F0502020204030204" pitchFamily="34" charset="0"/>
                <a:cs typeface="Times New Roman" panose="02020603050405020304" pitchFamily="18" charset="0"/>
              </a:rPr>
              <a:t>Buku</a:t>
            </a:r>
            <a:r>
              <a:rPr lang="en-ID" sz="2800" dirty="0">
                <a:solidFill>
                  <a:schemeClr val="bg1"/>
                </a:solidFill>
                <a:latin typeface="Lato Black"/>
                <a:ea typeface="Calibri" panose="020F0502020204030204" pitchFamily="34" charset="0"/>
                <a:cs typeface="Times New Roman" panose="02020603050405020304" pitchFamily="18" charset="0"/>
              </a:rPr>
              <a:t> Manual</a:t>
            </a:r>
            <a:endParaRPr lang="en-US" sz="2800" dirty="0">
              <a:solidFill>
                <a:schemeClr val="bg1"/>
              </a:solidFill>
              <a:latin typeface="Lato Black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B1222B-CDE2-4B95-8C6A-8D1A757F4D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968" t="23303" r="23299" b="9051"/>
          <a:stretch/>
        </p:blipFill>
        <p:spPr>
          <a:xfrm>
            <a:off x="156915" y="793423"/>
            <a:ext cx="5856778" cy="5103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829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752"/>
          <a:stretch/>
        </p:blipFill>
        <p:spPr bwMode="auto">
          <a:xfrm>
            <a:off x="1630312" y="770545"/>
            <a:ext cx="3593656" cy="578182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Freeform: Shape 2">
            <a:extLst>
              <a:ext uri="{FF2B5EF4-FFF2-40B4-BE49-F238E27FC236}">
                <a16:creationId xmlns:a16="http://schemas.microsoft.com/office/drawing/2014/main" id="{40FFB922-7883-4075-9478-2208201E4680}"/>
              </a:ext>
            </a:extLst>
          </p:cNvPr>
          <p:cNvSpPr/>
          <p:nvPr/>
        </p:nvSpPr>
        <p:spPr>
          <a:xfrm rot="10800000">
            <a:off x="5387766" y="5633257"/>
            <a:ext cx="698782" cy="740458"/>
          </a:xfrm>
          <a:custGeom>
            <a:avLst/>
            <a:gdLst>
              <a:gd name="connsiteX0" fmla="*/ 1004732 w 2021506"/>
              <a:gd name="connsiteY0" fmla="*/ 0 h 2021565"/>
              <a:gd name="connsiteX1" fmla="*/ 1010753 w 2021506"/>
              <a:gd name="connsiteY1" fmla="*/ 862 h 2021565"/>
              <a:gd name="connsiteX2" fmla="*/ 1016774 w 2021506"/>
              <a:gd name="connsiteY2" fmla="*/ 0 h 2021565"/>
              <a:gd name="connsiteX3" fmla="*/ 1124012 w 2021506"/>
              <a:gd name="connsiteY3" fmla="*/ 54329 h 2021565"/>
              <a:gd name="connsiteX4" fmla="*/ 1940197 w 2021506"/>
              <a:gd name="connsiteY4" fmla="*/ 823063 h 2021565"/>
              <a:gd name="connsiteX5" fmla="*/ 2021506 w 2021506"/>
              <a:gd name="connsiteY5" fmla="*/ 1010693 h 2021565"/>
              <a:gd name="connsiteX6" fmla="*/ 1939911 w 2021506"/>
              <a:gd name="connsiteY6" fmla="*/ 1198404 h 2021565"/>
              <a:gd name="connsiteX7" fmla="*/ 1123346 w 2021506"/>
              <a:gd name="connsiteY7" fmla="*/ 1967122 h 2021565"/>
              <a:gd name="connsiteX8" fmla="*/ 1016584 w 2021506"/>
              <a:gd name="connsiteY8" fmla="*/ 2021565 h 2021565"/>
              <a:gd name="connsiteX9" fmla="*/ 1010753 w 2021506"/>
              <a:gd name="connsiteY9" fmla="*/ 2020731 h 2021565"/>
              <a:gd name="connsiteX10" fmla="*/ 1004922 w 2021506"/>
              <a:gd name="connsiteY10" fmla="*/ 2021565 h 2021565"/>
              <a:gd name="connsiteX11" fmla="*/ 898160 w 2021506"/>
              <a:gd name="connsiteY11" fmla="*/ 1967122 h 2021565"/>
              <a:gd name="connsiteX12" fmla="*/ 81595 w 2021506"/>
              <a:gd name="connsiteY12" fmla="*/ 1198404 h 2021565"/>
              <a:gd name="connsiteX13" fmla="*/ 0 w 2021506"/>
              <a:gd name="connsiteY13" fmla="*/ 1010693 h 2021565"/>
              <a:gd name="connsiteX14" fmla="*/ 81309 w 2021506"/>
              <a:gd name="connsiteY14" fmla="*/ 823063 h 2021565"/>
              <a:gd name="connsiteX15" fmla="*/ 897494 w 2021506"/>
              <a:gd name="connsiteY15" fmla="*/ 54329 h 2021565"/>
              <a:gd name="connsiteX16" fmla="*/ 1004732 w 2021506"/>
              <a:gd name="connsiteY16" fmla="*/ 0 h 20215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021506" h="2021565">
                <a:moveTo>
                  <a:pt x="1004732" y="0"/>
                </a:moveTo>
                <a:lnTo>
                  <a:pt x="1010753" y="862"/>
                </a:lnTo>
                <a:lnTo>
                  <a:pt x="1016774" y="0"/>
                </a:lnTo>
                <a:cubicBezTo>
                  <a:pt x="1048341" y="0"/>
                  <a:pt x="1086319" y="18803"/>
                  <a:pt x="1124012" y="54329"/>
                </a:cubicBezTo>
                <a:lnTo>
                  <a:pt x="1940197" y="823063"/>
                </a:lnTo>
                <a:cubicBezTo>
                  <a:pt x="1992770" y="872564"/>
                  <a:pt x="2021518" y="939183"/>
                  <a:pt x="2021506" y="1010693"/>
                </a:cubicBezTo>
                <a:cubicBezTo>
                  <a:pt x="2021506" y="1082253"/>
                  <a:pt x="1992424" y="1148887"/>
                  <a:pt x="1939911" y="1198404"/>
                </a:cubicBezTo>
                <a:lnTo>
                  <a:pt x="1123346" y="1967122"/>
                </a:lnTo>
                <a:cubicBezTo>
                  <a:pt x="1085570" y="2002747"/>
                  <a:pt x="1048198" y="2021565"/>
                  <a:pt x="1016584" y="2021565"/>
                </a:cubicBezTo>
                <a:lnTo>
                  <a:pt x="1010753" y="2020731"/>
                </a:lnTo>
                <a:lnTo>
                  <a:pt x="1004922" y="2021565"/>
                </a:lnTo>
                <a:cubicBezTo>
                  <a:pt x="973308" y="2021565"/>
                  <a:pt x="935936" y="2002747"/>
                  <a:pt x="898160" y="1967122"/>
                </a:cubicBezTo>
                <a:lnTo>
                  <a:pt x="81595" y="1198404"/>
                </a:lnTo>
                <a:cubicBezTo>
                  <a:pt x="29082" y="1148887"/>
                  <a:pt x="0" y="1082253"/>
                  <a:pt x="0" y="1010693"/>
                </a:cubicBezTo>
                <a:cubicBezTo>
                  <a:pt x="-12" y="939183"/>
                  <a:pt x="28737" y="872564"/>
                  <a:pt x="81309" y="823063"/>
                </a:cubicBezTo>
                <a:lnTo>
                  <a:pt x="897494" y="54329"/>
                </a:lnTo>
                <a:cubicBezTo>
                  <a:pt x="935187" y="18803"/>
                  <a:pt x="973165" y="0"/>
                  <a:pt x="1004732" y="0"/>
                </a:cubicBezTo>
                <a:close/>
              </a:path>
            </a:pathLst>
          </a:custGeom>
          <a:noFill/>
          <a:ln w="76200" cap="flat">
            <a:solidFill>
              <a:schemeClr val="accent5"/>
            </a:solidFill>
            <a:prstDash val="solid"/>
            <a:miter/>
          </a:ln>
        </p:spPr>
        <p:txBody>
          <a:bodyPr rtlCol="0" anchor="ctr"/>
          <a:lstStyle/>
          <a:p>
            <a:endParaRPr lang="en-ID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69D591F-44A5-4365-A977-8AB7380B7937}"/>
              </a:ext>
            </a:extLst>
          </p:cNvPr>
          <p:cNvGrpSpPr/>
          <p:nvPr/>
        </p:nvGrpSpPr>
        <p:grpSpPr>
          <a:xfrm>
            <a:off x="768823" y="0"/>
            <a:ext cx="1260912" cy="1063513"/>
            <a:chOff x="477248" y="2485277"/>
            <a:chExt cx="2849437" cy="2914644"/>
          </a:xfrm>
        </p:grpSpPr>
        <p:sp>
          <p:nvSpPr>
            <p:cNvPr id="12" name="Graphic 6" descr="Two overlapping organic shapes">
              <a:extLst>
                <a:ext uri="{FF2B5EF4-FFF2-40B4-BE49-F238E27FC236}">
                  <a16:creationId xmlns:a16="http://schemas.microsoft.com/office/drawing/2014/main" id="{E9DBCCA9-244D-4387-8728-FCB31A2D0839}"/>
                </a:ext>
              </a:extLst>
            </p:cNvPr>
            <p:cNvSpPr/>
            <p:nvPr/>
          </p:nvSpPr>
          <p:spPr>
            <a:xfrm>
              <a:off x="1010642" y="2485277"/>
              <a:ext cx="2316043" cy="2111742"/>
            </a:xfrm>
            <a:custGeom>
              <a:avLst/>
              <a:gdLst>
                <a:gd name="connsiteX0" fmla="*/ 2314613 w 2316043"/>
                <a:gd name="connsiteY0" fmla="*/ 1517893 h 2111742"/>
                <a:gd name="connsiteX1" fmla="*/ 1684649 w 2316043"/>
                <a:gd name="connsiteY1" fmla="*/ 997552 h 2111742"/>
                <a:gd name="connsiteX2" fmla="*/ 1236440 w 2316043"/>
                <a:gd name="connsiteY2" fmla="*/ 55900 h 2111742"/>
                <a:gd name="connsiteX3" fmla="*/ 28965 w 2316043"/>
                <a:gd name="connsiteY3" fmla="*/ 700133 h 2111742"/>
                <a:gd name="connsiteX4" fmla="*/ 719385 w 2316043"/>
                <a:gd name="connsiteY4" fmla="*/ 1914580 h 2111742"/>
                <a:gd name="connsiteX5" fmla="*/ 1987315 w 2316043"/>
                <a:gd name="connsiteY5" fmla="*/ 1964453 h 2111742"/>
                <a:gd name="connsiteX6" fmla="*/ 2314613 w 2316043"/>
                <a:gd name="connsiteY6" fmla="*/ 1517893 h 2111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16043" h="2111742">
                  <a:moveTo>
                    <a:pt x="2314613" y="1517893"/>
                  </a:moveTo>
                  <a:cubicBezTo>
                    <a:pt x="2289962" y="1297618"/>
                    <a:pt x="1967465" y="1301399"/>
                    <a:pt x="1684649" y="997552"/>
                  </a:cubicBezTo>
                  <a:cubicBezTo>
                    <a:pt x="1316688" y="602235"/>
                    <a:pt x="1503569" y="210148"/>
                    <a:pt x="1236440" y="55900"/>
                  </a:cubicBezTo>
                  <a:cubicBezTo>
                    <a:pt x="919829" y="-126922"/>
                    <a:pt x="186166" y="151846"/>
                    <a:pt x="28965" y="700133"/>
                  </a:cubicBezTo>
                  <a:cubicBezTo>
                    <a:pt x="-132112" y="1261966"/>
                    <a:pt x="417509" y="1739149"/>
                    <a:pt x="719385" y="1914580"/>
                  </a:cubicBezTo>
                  <a:cubicBezTo>
                    <a:pt x="1078659" y="2123378"/>
                    <a:pt x="1604372" y="2205445"/>
                    <a:pt x="1987315" y="1964453"/>
                  </a:cubicBezTo>
                  <a:cubicBezTo>
                    <a:pt x="2025634" y="1940336"/>
                    <a:pt x="2339759" y="1742664"/>
                    <a:pt x="2314613" y="1517893"/>
                  </a:cubicBezTo>
                  <a:close/>
                </a:path>
              </a:pathLst>
            </a:custGeom>
            <a:noFill/>
            <a:ln w="9525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3" name="Graphic 6" descr="Two overlapping organic shapes">
              <a:extLst>
                <a:ext uri="{FF2B5EF4-FFF2-40B4-BE49-F238E27FC236}">
                  <a16:creationId xmlns:a16="http://schemas.microsoft.com/office/drawing/2014/main" id="{2DD54278-83E3-494A-92E5-02A642E94C37}"/>
                </a:ext>
              </a:extLst>
            </p:cNvPr>
            <p:cNvSpPr/>
            <p:nvPr/>
          </p:nvSpPr>
          <p:spPr>
            <a:xfrm>
              <a:off x="477248" y="2943630"/>
              <a:ext cx="1946813" cy="2456291"/>
            </a:xfrm>
            <a:custGeom>
              <a:avLst/>
              <a:gdLst>
                <a:gd name="connsiteX0" fmla="*/ 996156 w 1946813"/>
                <a:gd name="connsiteY0" fmla="*/ 26497 h 2456291"/>
                <a:gd name="connsiteX1" fmla="*/ 729618 w 1946813"/>
                <a:gd name="connsiteY1" fmla="*/ 798850 h 2456291"/>
                <a:gd name="connsiteX2" fmla="*/ 4784 w 1946813"/>
                <a:gd name="connsiteY2" fmla="*/ 1548534 h 2456291"/>
                <a:gd name="connsiteX3" fmla="*/ 1031380 w 1946813"/>
                <a:gd name="connsiteY3" fmla="*/ 2453876 h 2456291"/>
                <a:gd name="connsiteX4" fmla="*/ 1926815 w 1946813"/>
                <a:gd name="connsiteY4" fmla="*/ 1381752 h 2456291"/>
                <a:gd name="connsiteX5" fmla="*/ 1529108 w 1946813"/>
                <a:gd name="connsiteY5" fmla="*/ 176639 h 2456291"/>
                <a:gd name="connsiteX6" fmla="*/ 996156 w 1946813"/>
                <a:gd name="connsiteY6" fmla="*/ 26497 h 2456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46813" h="2456291">
                  <a:moveTo>
                    <a:pt x="996156" y="26497"/>
                  </a:moveTo>
                  <a:cubicBezTo>
                    <a:pt x="798484" y="126747"/>
                    <a:pt x="915060" y="427499"/>
                    <a:pt x="729618" y="798850"/>
                  </a:cubicBezTo>
                  <a:cubicBezTo>
                    <a:pt x="488340" y="1281987"/>
                    <a:pt x="55619" y="1244287"/>
                    <a:pt x="4784" y="1548534"/>
                  </a:cubicBezTo>
                  <a:cubicBezTo>
                    <a:pt x="-55471" y="1909142"/>
                    <a:pt x="462766" y="2498701"/>
                    <a:pt x="1031380" y="2453876"/>
                  </a:cubicBezTo>
                  <a:cubicBezTo>
                    <a:pt x="1614033" y="2407937"/>
                    <a:pt x="1868313" y="1725966"/>
                    <a:pt x="1926815" y="1381752"/>
                  </a:cubicBezTo>
                  <a:cubicBezTo>
                    <a:pt x="1996443" y="972091"/>
                    <a:pt x="1889039" y="450921"/>
                    <a:pt x="1529108" y="176639"/>
                  </a:cubicBezTo>
                  <a:cubicBezTo>
                    <a:pt x="1493104" y="149188"/>
                    <a:pt x="1197858" y="-75802"/>
                    <a:pt x="996156" y="26497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</p:grpSp>
      <p:sp>
        <p:nvSpPr>
          <p:cNvPr id="3" name="Rectangle 2"/>
          <p:cNvSpPr/>
          <p:nvPr/>
        </p:nvSpPr>
        <p:spPr>
          <a:xfrm>
            <a:off x="6860943" y="2962699"/>
            <a:ext cx="4971233" cy="580993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marR="47625" algn="just">
              <a:lnSpc>
                <a:spcPct val="107000"/>
              </a:lnSpc>
              <a:spcBef>
                <a:spcPts val="55"/>
              </a:spcBef>
              <a:spcAft>
                <a:spcPts val="800"/>
              </a:spcAft>
            </a:pPr>
            <a:r>
              <a:rPr lang="en-ID" sz="3200" dirty="0">
                <a:latin typeface="Lato Black"/>
                <a:ea typeface="Calibri" panose="020F0502020204030204" pitchFamily="34" charset="0"/>
                <a:cs typeface="Times New Roman" panose="02020603050405020304" pitchFamily="18" charset="0"/>
              </a:rPr>
              <a:t>https://bit.ly/analisakoleksi</a:t>
            </a:r>
            <a:endParaRPr lang="en-US" sz="3200" dirty="0">
              <a:effectLst/>
              <a:latin typeface="Lato Black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5" name="Teardrop 1">
            <a:extLst>
              <a:ext uri="{FF2B5EF4-FFF2-40B4-BE49-F238E27FC236}">
                <a16:creationId xmlns:a16="http://schemas.microsoft.com/office/drawing/2014/main" id="{45BBC696-75E7-44AB-A411-9B80C52FFE5A}"/>
              </a:ext>
            </a:extLst>
          </p:cNvPr>
          <p:cNvSpPr/>
          <p:nvPr/>
        </p:nvSpPr>
        <p:spPr>
          <a:xfrm rot="20398914">
            <a:off x="6234069" y="2927358"/>
            <a:ext cx="551843" cy="546086"/>
          </a:xfrm>
          <a:custGeom>
            <a:avLst/>
            <a:gdLst/>
            <a:ahLst/>
            <a:cxnLst/>
            <a:rect l="l" t="t" r="r" b="b"/>
            <a:pathLst>
              <a:path w="1807241" h="1788383">
                <a:moveTo>
                  <a:pt x="712876" y="1117592"/>
                </a:moveTo>
                <a:cubicBezTo>
                  <a:pt x="771173" y="1181828"/>
                  <a:pt x="811089" y="1255910"/>
                  <a:pt x="847925" y="1348018"/>
                </a:cubicBezTo>
                <a:cubicBezTo>
                  <a:pt x="814544" y="1418896"/>
                  <a:pt x="753893" y="1474052"/>
                  <a:pt x="679064" y="1498332"/>
                </a:cubicBezTo>
                <a:lnTo>
                  <a:pt x="308226" y="1106637"/>
                </a:lnTo>
                <a:cubicBezTo>
                  <a:pt x="336560" y="1033247"/>
                  <a:pt x="394949" y="975701"/>
                  <a:pt x="467546" y="946245"/>
                </a:cubicBezTo>
                <a:cubicBezTo>
                  <a:pt x="577903" y="998968"/>
                  <a:pt x="654580" y="1053357"/>
                  <a:pt x="712876" y="1117592"/>
                </a:cubicBezTo>
                <a:close/>
                <a:moveTo>
                  <a:pt x="1038527" y="398886"/>
                </a:moveTo>
                <a:lnTo>
                  <a:pt x="1405560" y="786562"/>
                </a:lnTo>
                <a:cubicBezTo>
                  <a:pt x="1374476" y="799049"/>
                  <a:pt x="1340402" y="804299"/>
                  <a:pt x="1305054" y="803332"/>
                </a:cubicBezTo>
                <a:lnTo>
                  <a:pt x="1008167" y="795212"/>
                </a:lnTo>
                <a:lnTo>
                  <a:pt x="1016288" y="498325"/>
                </a:lnTo>
                <a:cubicBezTo>
                  <a:pt x="1017255" y="462976"/>
                  <a:pt x="1024360" y="429240"/>
                  <a:pt x="1038527" y="398886"/>
                </a:cubicBezTo>
                <a:close/>
                <a:moveTo>
                  <a:pt x="1097925" y="218888"/>
                </a:moveTo>
                <a:cubicBezTo>
                  <a:pt x="992582" y="279303"/>
                  <a:pt x="921871" y="392886"/>
                  <a:pt x="921053" y="523256"/>
                </a:cubicBezTo>
                <a:lnTo>
                  <a:pt x="919136" y="828763"/>
                </a:lnTo>
                <a:lnTo>
                  <a:pt x="830924" y="915875"/>
                </a:lnTo>
                <a:lnTo>
                  <a:pt x="525417" y="913958"/>
                </a:lnTo>
                <a:cubicBezTo>
                  <a:pt x="403891" y="913196"/>
                  <a:pt x="296188" y="973343"/>
                  <a:pt x="234366" y="1067831"/>
                </a:cubicBezTo>
                <a:lnTo>
                  <a:pt x="710285" y="1570519"/>
                </a:lnTo>
                <a:cubicBezTo>
                  <a:pt x="811872" y="1510375"/>
                  <a:pt x="878808" y="1399439"/>
                  <a:pt x="879603" y="1272618"/>
                </a:cubicBezTo>
                <a:lnTo>
                  <a:pt x="881520" y="967111"/>
                </a:lnTo>
                <a:lnTo>
                  <a:pt x="969732" y="879999"/>
                </a:lnTo>
                <a:lnTo>
                  <a:pt x="1275239" y="881916"/>
                </a:lnTo>
                <a:cubicBezTo>
                  <a:pt x="1400271" y="882701"/>
                  <a:pt x="1510670" y="819011"/>
                  <a:pt x="1573529" y="721242"/>
                </a:cubicBezTo>
                <a:close/>
                <a:moveTo>
                  <a:pt x="1162945" y="27894"/>
                </a:moveTo>
                <a:lnTo>
                  <a:pt x="1782798" y="682611"/>
                </a:lnTo>
                <a:cubicBezTo>
                  <a:pt x="1816692" y="718411"/>
                  <a:pt x="1815147" y="774907"/>
                  <a:pt x="1779347" y="808801"/>
                </a:cubicBezTo>
                <a:cubicBezTo>
                  <a:pt x="1743547" y="842694"/>
                  <a:pt x="1687050" y="841149"/>
                  <a:pt x="1653157" y="805349"/>
                </a:cubicBezTo>
                <a:lnTo>
                  <a:pt x="1644015" y="795693"/>
                </a:lnTo>
                <a:cubicBezTo>
                  <a:pt x="1561789" y="910282"/>
                  <a:pt x="1426630" y="983636"/>
                  <a:pt x="1274606" y="982683"/>
                </a:cubicBezTo>
                <a:lnTo>
                  <a:pt x="980378" y="980836"/>
                </a:lnTo>
                <a:lnTo>
                  <a:pt x="980378" y="1270380"/>
                </a:lnTo>
                <a:cubicBezTo>
                  <a:pt x="980378" y="1427425"/>
                  <a:pt x="901198" y="1565976"/>
                  <a:pt x="779756" y="1647056"/>
                </a:cubicBezTo>
                <a:cubicBezTo>
                  <a:pt x="807405" y="1681913"/>
                  <a:pt x="803595" y="1732594"/>
                  <a:pt x="770486" y="1763941"/>
                </a:cubicBezTo>
                <a:cubicBezTo>
                  <a:pt x="734686" y="1797834"/>
                  <a:pt x="678189" y="1796289"/>
                  <a:pt x="644296" y="1760489"/>
                </a:cubicBezTo>
                <a:lnTo>
                  <a:pt x="24442" y="1105772"/>
                </a:lnTo>
                <a:cubicBezTo>
                  <a:pt x="-9451" y="1069973"/>
                  <a:pt x="-7906" y="1013476"/>
                  <a:pt x="27894" y="979583"/>
                </a:cubicBezTo>
                <a:cubicBezTo>
                  <a:pt x="63694" y="945689"/>
                  <a:pt x="120190" y="947235"/>
                  <a:pt x="154084" y="983034"/>
                </a:cubicBezTo>
                <a:lnTo>
                  <a:pt x="163237" y="992702"/>
                </a:lnTo>
                <a:cubicBezTo>
                  <a:pt x="244774" y="882877"/>
                  <a:pt x="375836" y="813180"/>
                  <a:pt x="523178" y="813180"/>
                </a:cubicBezTo>
                <a:lnTo>
                  <a:pt x="818460" y="813180"/>
                </a:lnTo>
                <a:lnTo>
                  <a:pt x="820284" y="522622"/>
                </a:lnTo>
                <a:cubicBezTo>
                  <a:pt x="821285" y="363119"/>
                  <a:pt x="903845" y="223207"/>
                  <a:pt x="1028952" y="143673"/>
                </a:cubicBezTo>
                <a:cubicBezTo>
                  <a:pt x="999689" y="108599"/>
                  <a:pt x="1002953" y="56445"/>
                  <a:pt x="1036755" y="24443"/>
                </a:cubicBezTo>
                <a:cubicBezTo>
                  <a:pt x="1072555" y="-9451"/>
                  <a:pt x="1129052" y="-7906"/>
                  <a:pt x="1162945" y="27894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6B2B0F6-5860-545C-2CCA-0337E6923C30}"/>
              </a:ext>
            </a:extLst>
          </p:cNvPr>
          <p:cNvSpPr txBox="1"/>
          <p:nvPr/>
        </p:nvSpPr>
        <p:spPr>
          <a:xfrm>
            <a:off x="6996545" y="635380"/>
            <a:ext cx="40732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</a:rPr>
              <a:t>CONTOH MELALUI SURVAI </a:t>
            </a:r>
            <a:endParaRPr lang="en-ID" sz="28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7851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3" grpId="0" animBg="1"/>
      <p:bldP spid="1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61" b="12187"/>
          <a:stretch/>
        </p:blipFill>
        <p:spPr bwMode="auto">
          <a:xfrm>
            <a:off x="4306131" y="375718"/>
            <a:ext cx="3951605" cy="628533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reeform: Shape 6">
            <a:extLst>
              <a:ext uri="{FF2B5EF4-FFF2-40B4-BE49-F238E27FC236}">
                <a16:creationId xmlns:a16="http://schemas.microsoft.com/office/drawing/2014/main" id="{787F76B6-AFDB-4275-B99D-1469E0EC044F}"/>
              </a:ext>
            </a:extLst>
          </p:cNvPr>
          <p:cNvSpPr/>
          <p:nvPr/>
        </p:nvSpPr>
        <p:spPr>
          <a:xfrm>
            <a:off x="3573099" y="3099773"/>
            <a:ext cx="837198" cy="837223"/>
          </a:xfrm>
          <a:custGeom>
            <a:avLst/>
            <a:gdLst>
              <a:gd name="connsiteX0" fmla="*/ 1004732 w 2021506"/>
              <a:gd name="connsiteY0" fmla="*/ 0 h 2021565"/>
              <a:gd name="connsiteX1" fmla="*/ 1010753 w 2021506"/>
              <a:gd name="connsiteY1" fmla="*/ 862 h 2021565"/>
              <a:gd name="connsiteX2" fmla="*/ 1016774 w 2021506"/>
              <a:gd name="connsiteY2" fmla="*/ 0 h 2021565"/>
              <a:gd name="connsiteX3" fmla="*/ 1124012 w 2021506"/>
              <a:gd name="connsiteY3" fmla="*/ 54329 h 2021565"/>
              <a:gd name="connsiteX4" fmla="*/ 1940197 w 2021506"/>
              <a:gd name="connsiteY4" fmla="*/ 823063 h 2021565"/>
              <a:gd name="connsiteX5" fmla="*/ 2021506 w 2021506"/>
              <a:gd name="connsiteY5" fmla="*/ 1010693 h 2021565"/>
              <a:gd name="connsiteX6" fmla="*/ 1939911 w 2021506"/>
              <a:gd name="connsiteY6" fmla="*/ 1198404 h 2021565"/>
              <a:gd name="connsiteX7" fmla="*/ 1123346 w 2021506"/>
              <a:gd name="connsiteY7" fmla="*/ 1967122 h 2021565"/>
              <a:gd name="connsiteX8" fmla="*/ 1016584 w 2021506"/>
              <a:gd name="connsiteY8" fmla="*/ 2021565 h 2021565"/>
              <a:gd name="connsiteX9" fmla="*/ 1010753 w 2021506"/>
              <a:gd name="connsiteY9" fmla="*/ 2020731 h 2021565"/>
              <a:gd name="connsiteX10" fmla="*/ 1004922 w 2021506"/>
              <a:gd name="connsiteY10" fmla="*/ 2021565 h 2021565"/>
              <a:gd name="connsiteX11" fmla="*/ 898160 w 2021506"/>
              <a:gd name="connsiteY11" fmla="*/ 1967122 h 2021565"/>
              <a:gd name="connsiteX12" fmla="*/ 81595 w 2021506"/>
              <a:gd name="connsiteY12" fmla="*/ 1198404 h 2021565"/>
              <a:gd name="connsiteX13" fmla="*/ 0 w 2021506"/>
              <a:gd name="connsiteY13" fmla="*/ 1010693 h 2021565"/>
              <a:gd name="connsiteX14" fmla="*/ 81309 w 2021506"/>
              <a:gd name="connsiteY14" fmla="*/ 823063 h 2021565"/>
              <a:gd name="connsiteX15" fmla="*/ 897494 w 2021506"/>
              <a:gd name="connsiteY15" fmla="*/ 54329 h 2021565"/>
              <a:gd name="connsiteX16" fmla="*/ 1004732 w 2021506"/>
              <a:gd name="connsiteY16" fmla="*/ 0 h 20215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021506" h="2021565">
                <a:moveTo>
                  <a:pt x="1004732" y="0"/>
                </a:moveTo>
                <a:lnTo>
                  <a:pt x="1010753" y="862"/>
                </a:lnTo>
                <a:lnTo>
                  <a:pt x="1016774" y="0"/>
                </a:lnTo>
                <a:cubicBezTo>
                  <a:pt x="1048341" y="0"/>
                  <a:pt x="1086319" y="18803"/>
                  <a:pt x="1124012" y="54329"/>
                </a:cubicBezTo>
                <a:lnTo>
                  <a:pt x="1940197" y="823063"/>
                </a:lnTo>
                <a:cubicBezTo>
                  <a:pt x="1992770" y="872564"/>
                  <a:pt x="2021518" y="939183"/>
                  <a:pt x="2021506" y="1010693"/>
                </a:cubicBezTo>
                <a:cubicBezTo>
                  <a:pt x="2021506" y="1082253"/>
                  <a:pt x="1992424" y="1148887"/>
                  <a:pt x="1939911" y="1198404"/>
                </a:cubicBezTo>
                <a:lnTo>
                  <a:pt x="1123346" y="1967122"/>
                </a:lnTo>
                <a:cubicBezTo>
                  <a:pt x="1085570" y="2002747"/>
                  <a:pt x="1048198" y="2021565"/>
                  <a:pt x="1016584" y="2021565"/>
                </a:cubicBezTo>
                <a:lnTo>
                  <a:pt x="1010753" y="2020731"/>
                </a:lnTo>
                <a:lnTo>
                  <a:pt x="1004922" y="2021565"/>
                </a:lnTo>
                <a:cubicBezTo>
                  <a:pt x="973308" y="2021565"/>
                  <a:pt x="935936" y="2002747"/>
                  <a:pt x="898160" y="1967122"/>
                </a:cubicBezTo>
                <a:lnTo>
                  <a:pt x="81595" y="1198404"/>
                </a:lnTo>
                <a:cubicBezTo>
                  <a:pt x="29082" y="1148887"/>
                  <a:pt x="0" y="1082253"/>
                  <a:pt x="0" y="1010693"/>
                </a:cubicBezTo>
                <a:cubicBezTo>
                  <a:pt x="-12" y="939183"/>
                  <a:pt x="28737" y="872564"/>
                  <a:pt x="81309" y="823063"/>
                </a:cubicBezTo>
                <a:lnTo>
                  <a:pt x="897494" y="54329"/>
                </a:lnTo>
                <a:cubicBezTo>
                  <a:pt x="935187" y="18803"/>
                  <a:pt x="973165" y="0"/>
                  <a:pt x="1004732" y="0"/>
                </a:cubicBezTo>
                <a:close/>
              </a:path>
            </a:pathLst>
          </a:custGeom>
          <a:noFill/>
          <a:ln w="76200" cap="flat">
            <a:solidFill>
              <a:schemeClr val="accent5"/>
            </a:solidFill>
            <a:prstDash val="solid"/>
            <a:miter/>
          </a:ln>
        </p:spPr>
        <p:txBody>
          <a:bodyPr rtlCol="0" anchor="ctr"/>
          <a:lstStyle/>
          <a:p>
            <a:endParaRPr lang="en-ID"/>
          </a:p>
        </p:txBody>
      </p:sp>
      <p:sp>
        <p:nvSpPr>
          <p:cNvPr id="4" name="Freeform: Shape 6">
            <a:extLst>
              <a:ext uri="{FF2B5EF4-FFF2-40B4-BE49-F238E27FC236}">
                <a16:creationId xmlns:a16="http://schemas.microsoft.com/office/drawing/2014/main" id="{787F76B6-AFDB-4275-B99D-1469E0EC044F}"/>
              </a:ext>
            </a:extLst>
          </p:cNvPr>
          <p:cNvSpPr/>
          <p:nvPr/>
        </p:nvSpPr>
        <p:spPr>
          <a:xfrm>
            <a:off x="8153570" y="3099773"/>
            <a:ext cx="837198" cy="837223"/>
          </a:xfrm>
          <a:custGeom>
            <a:avLst/>
            <a:gdLst>
              <a:gd name="connsiteX0" fmla="*/ 1004732 w 2021506"/>
              <a:gd name="connsiteY0" fmla="*/ 0 h 2021565"/>
              <a:gd name="connsiteX1" fmla="*/ 1010753 w 2021506"/>
              <a:gd name="connsiteY1" fmla="*/ 862 h 2021565"/>
              <a:gd name="connsiteX2" fmla="*/ 1016774 w 2021506"/>
              <a:gd name="connsiteY2" fmla="*/ 0 h 2021565"/>
              <a:gd name="connsiteX3" fmla="*/ 1124012 w 2021506"/>
              <a:gd name="connsiteY3" fmla="*/ 54329 h 2021565"/>
              <a:gd name="connsiteX4" fmla="*/ 1940197 w 2021506"/>
              <a:gd name="connsiteY4" fmla="*/ 823063 h 2021565"/>
              <a:gd name="connsiteX5" fmla="*/ 2021506 w 2021506"/>
              <a:gd name="connsiteY5" fmla="*/ 1010693 h 2021565"/>
              <a:gd name="connsiteX6" fmla="*/ 1939911 w 2021506"/>
              <a:gd name="connsiteY6" fmla="*/ 1198404 h 2021565"/>
              <a:gd name="connsiteX7" fmla="*/ 1123346 w 2021506"/>
              <a:gd name="connsiteY7" fmla="*/ 1967122 h 2021565"/>
              <a:gd name="connsiteX8" fmla="*/ 1016584 w 2021506"/>
              <a:gd name="connsiteY8" fmla="*/ 2021565 h 2021565"/>
              <a:gd name="connsiteX9" fmla="*/ 1010753 w 2021506"/>
              <a:gd name="connsiteY9" fmla="*/ 2020731 h 2021565"/>
              <a:gd name="connsiteX10" fmla="*/ 1004922 w 2021506"/>
              <a:gd name="connsiteY10" fmla="*/ 2021565 h 2021565"/>
              <a:gd name="connsiteX11" fmla="*/ 898160 w 2021506"/>
              <a:gd name="connsiteY11" fmla="*/ 1967122 h 2021565"/>
              <a:gd name="connsiteX12" fmla="*/ 81595 w 2021506"/>
              <a:gd name="connsiteY12" fmla="*/ 1198404 h 2021565"/>
              <a:gd name="connsiteX13" fmla="*/ 0 w 2021506"/>
              <a:gd name="connsiteY13" fmla="*/ 1010693 h 2021565"/>
              <a:gd name="connsiteX14" fmla="*/ 81309 w 2021506"/>
              <a:gd name="connsiteY14" fmla="*/ 823063 h 2021565"/>
              <a:gd name="connsiteX15" fmla="*/ 897494 w 2021506"/>
              <a:gd name="connsiteY15" fmla="*/ 54329 h 2021565"/>
              <a:gd name="connsiteX16" fmla="*/ 1004732 w 2021506"/>
              <a:gd name="connsiteY16" fmla="*/ 0 h 20215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021506" h="2021565">
                <a:moveTo>
                  <a:pt x="1004732" y="0"/>
                </a:moveTo>
                <a:lnTo>
                  <a:pt x="1010753" y="862"/>
                </a:lnTo>
                <a:lnTo>
                  <a:pt x="1016774" y="0"/>
                </a:lnTo>
                <a:cubicBezTo>
                  <a:pt x="1048341" y="0"/>
                  <a:pt x="1086319" y="18803"/>
                  <a:pt x="1124012" y="54329"/>
                </a:cubicBezTo>
                <a:lnTo>
                  <a:pt x="1940197" y="823063"/>
                </a:lnTo>
                <a:cubicBezTo>
                  <a:pt x="1992770" y="872564"/>
                  <a:pt x="2021518" y="939183"/>
                  <a:pt x="2021506" y="1010693"/>
                </a:cubicBezTo>
                <a:cubicBezTo>
                  <a:pt x="2021506" y="1082253"/>
                  <a:pt x="1992424" y="1148887"/>
                  <a:pt x="1939911" y="1198404"/>
                </a:cubicBezTo>
                <a:lnTo>
                  <a:pt x="1123346" y="1967122"/>
                </a:lnTo>
                <a:cubicBezTo>
                  <a:pt x="1085570" y="2002747"/>
                  <a:pt x="1048198" y="2021565"/>
                  <a:pt x="1016584" y="2021565"/>
                </a:cubicBezTo>
                <a:lnTo>
                  <a:pt x="1010753" y="2020731"/>
                </a:lnTo>
                <a:lnTo>
                  <a:pt x="1004922" y="2021565"/>
                </a:lnTo>
                <a:cubicBezTo>
                  <a:pt x="973308" y="2021565"/>
                  <a:pt x="935936" y="2002747"/>
                  <a:pt x="898160" y="1967122"/>
                </a:cubicBezTo>
                <a:lnTo>
                  <a:pt x="81595" y="1198404"/>
                </a:lnTo>
                <a:cubicBezTo>
                  <a:pt x="29082" y="1148887"/>
                  <a:pt x="0" y="1082253"/>
                  <a:pt x="0" y="1010693"/>
                </a:cubicBezTo>
                <a:cubicBezTo>
                  <a:pt x="-12" y="939183"/>
                  <a:pt x="28737" y="872564"/>
                  <a:pt x="81309" y="823063"/>
                </a:cubicBezTo>
                <a:lnTo>
                  <a:pt x="897494" y="54329"/>
                </a:lnTo>
                <a:cubicBezTo>
                  <a:pt x="935187" y="18803"/>
                  <a:pt x="973165" y="0"/>
                  <a:pt x="1004732" y="0"/>
                </a:cubicBezTo>
                <a:close/>
              </a:path>
            </a:pathLst>
          </a:custGeom>
          <a:noFill/>
          <a:ln w="76200" cap="flat">
            <a:solidFill>
              <a:schemeClr val="accent5"/>
            </a:solidFill>
            <a:prstDash val="solid"/>
            <a:miter/>
          </a:ln>
        </p:spPr>
        <p:txBody>
          <a:bodyPr rtlCol="0" anchor="ctr"/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565071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66" b="11246"/>
          <a:stretch/>
        </p:blipFill>
        <p:spPr bwMode="auto">
          <a:xfrm>
            <a:off x="3779203" y="239153"/>
            <a:ext cx="4984970" cy="627419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569D591F-44A5-4365-A977-8AB7380B7937}"/>
              </a:ext>
            </a:extLst>
          </p:cNvPr>
          <p:cNvGrpSpPr/>
          <p:nvPr/>
        </p:nvGrpSpPr>
        <p:grpSpPr>
          <a:xfrm>
            <a:off x="2686929" y="3719502"/>
            <a:ext cx="1616794" cy="1653793"/>
            <a:chOff x="477248" y="2485277"/>
            <a:chExt cx="2849437" cy="2914644"/>
          </a:xfrm>
        </p:grpSpPr>
        <p:sp>
          <p:nvSpPr>
            <p:cNvPr id="4" name="Graphic 6" descr="Two overlapping organic shapes">
              <a:extLst>
                <a:ext uri="{FF2B5EF4-FFF2-40B4-BE49-F238E27FC236}">
                  <a16:creationId xmlns:a16="http://schemas.microsoft.com/office/drawing/2014/main" id="{E9DBCCA9-244D-4387-8728-FCB31A2D0839}"/>
                </a:ext>
              </a:extLst>
            </p:cNvPr>
            <p:cNvSpPr/>
            <p:nvPr/>
          </p:nvSpPr>
          <p:spPr>
            <a:xfrm>
              <a:off x="1010642" y="2485277"/>
              <a:ext cx="2316043" cy="2111742"/>
            </a:xfrm>
            <a:custGeom>
              <a:avLst/>
              <a:gdLst>
                <a:gd name="connsiteX0" fmla="*/ 2314613 w 2316043"/>
                <a:gd name="connsiteY0" fmla="*/ 1517893 h 2111742"/>
                <a:gd name="connsiteX1" fmla="*/ 1684649 w 2316043"/>
                <a:gd name="connsiteY1" fmla="*/ 997552 h 2111742"/>
                <a:gd name="connsiteX2" fmla="*/ 1236440 w 2316043"/>
                <a:gd name="connsiteY2" fmla="*/ 55900 h 2111742"/>
                <a:gd name="connsiteX3" fmla="*/ 28965 w 2316043"/>
                <a:gd name="connsiteY3" fmla="*/ 700133 h 2111742"/>
                <a:gd name="connsiteX4" fmla="*/ 719385 w 2316043"/>
                <a:gd name="connsiteY4" fmla="*/ 1914580 h 2111742"/>
                <a:gd name="connsiteX5" fmla="*/ 1987315 w 2316043"/>
                <a:gd name="connsiteY5" fmla="*/ 1964453 h 2111742"/>
                <a:gd name="connsiteX6" fmla="*/ 2314613 w 2316043"/>
                <a:gd name="connsiteY6" fmla="*/ 1517893 h 2111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16043" h="2111742">
                  <a:moveTo>
                    <a:pt x="2314613" y="1517893"/>
                  </a:moveTo>
                  <a:cubicBezTo>
                    <a:pt x="2289962" y="1297618"/>
                    <a:pt x="1967465" y="1301399"/>
                    <a:pt x="1684649" y="997552"/>
                  </a:cubicBezTo>
                  <a:cubicBezTo>
                    <a:pt x="1316688" y="602235"/>
                    <a:pt x="1503569" y="210148"/>
                    <a:pt x="1236440" y="55900"/>
                  </a:cubicBezTo>
                  <a:cubicBezTo>
                    <a:pt x="919829" y="-126922"/>
                    <a:pt x="186166" y="151846"/>
                    <a:pt x="28965" y="700133"/>
                  </a:cubicBezTo>
                  <a:cubicBezTo>
                    <a:pt x="-132112" y="1261966"/>
                    <a:pt x="417509" y="1739149"/>
                    <a:pt x="719385" y="1914580"/>
                  </a:cubicBezTo>
                  <a:cubicBezTo>
                    <a:pt x="1078659" y="2123378"/>
                    <a:pt x="1604372" y="2205445"/>
                    <a:pt x="1987315" y="1964453"/>
                  </a:cubicBezTo>
                  <a:cubicBezTo>
                    <a:pt x="2025634" y="1940336"/>
                    <a:pt x="2339759" y="1742664"/>
                    <a:pt x="2314613" y="1517893"/>
                  </a:cubicBezTo>
                  <a:close/>
                </a:path>
              </a:pathLst>
            </a:custGeom>
            <a:noFill/>
            <a:ln w="9525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5" name="Graphic 6" descr="Two overlapping organic shapes">
              <a:extLst>
                <a:ext uri="{FF2B5EF4-FFF2-40B4-BE49-F238E27FC236}">
                  <a16:creationId xmlns:a16="http://schemas.microsoft.com/office/drawing/2014/main" id="{2DD54278-83E3-494A-92E5-02A642E94C37}"/>
                </a:ext>
              </a:extLst>
            </p:cNvPr>
            <p:cNvSpPr/>
            <p:nvPr/>
          </p:nvSpPr>
          <p:spPr>
            <a:xfrm>
              <a:off x="477248" y="2943630"/>
              <a:ext cx="1946813" cy="2456291"/>
            </a:xfrm>
            <a:custGeom>
              <a:avLst/>
              <a:gdLst>
                <a:gd name="connsiteX0" fmla="*/ 996156 w 1946813"/>
                <a:gd name="connsiteY0" fmla="*/ 26497 h 2456291"/>
                <a:gd name="connsiteX1" fmla="*/ 729618 w 1946813"/>
                <a:gd name="connsiteY1" fmla="*/ 798850 h 2456291"/>
                <a:gd name="connsiteX2" fmla="*/ 4784 w 1946813"/>
                <a:gd name="connsiteY2" fmla="*/ 1548534 h 2456291"/>
                <a:gd name="connsiteX3" fmla="*/ 1031380 w 1946813"/>
                <a:gd name="connsiteY3" fmla="*/ 2453876 h 2456291"/>
                <a:gd name="connsiteX4" fmla="*/ 1926815 w 1946813"/>
                <a:gd name="connsiteY4" fmla="*/ 1381752 h 2456291"/>
                <a:gd name="connsiteX5" fmla="*/ 1529108 w 1946813"/>
                <a:gd name="connsiteY5" fmla="*/ 176639 h 2456291"/>
                <a:gd name="connsiteX6" fmla="*/ 996156 w 1946813"/>
                <a:gd name="connsiteY6" fmla="*/ 26497 h 2456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46813" h="2456291">
                  <a:moveTo>
                    <a:pt x="996156" y="26497"/>
                  </a:moveTo>
                  <a:cubicBezTo>
                    <a:pt x="798484" y="126747"/>
                    <a:pt x="915060" y="427499"/>
                    <a:pt x="729618" y="798850"/>
                  </a:cubicBezTo>
                  <a:cubicBezTo>
                    <a:pt x="488340" y="1281987"/>
                    <a:pt x="55619" y="1244287"/>
                    <a:pt x="4784" y="1548534"/>
                  </a:cubicBezTo>
                  <a:cubicBezTo>
                    <a:pt x="-55471" y="1909142"/>
                    <a:pt x="462766" y="2498701"/>
                    <a:pt x="1031380" y="2453876"/>
                  </a:cubicBezTo>
                  <a:cubicBezTo>
                    <a:pt x="1614033" y="2407937"/>
                    <a:pt x="1868313" y="1725966"/>
                    <a:pt x="1926815" y="1381752"/>
                  </a:cubicBezTo>
                  <a:cubicBezTo>
                    <a:pt x="1996443" y="972091"/>
                    <a:pt x="1889039" y="450921"/>
                    <a:pt x="1529108" y="176639"/>
                  </a:cubicBezTo>
                  <a:cubicBezTo>
                    <a:pt x="1493104" y="149188"/>
                    <a:pt x="1197858" y="-75802"/>
                    <a:pt x="996156" y="26497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</p:grpSp>
    </p:spTree>
    <p:extLst>
      <p:ext uri="{BB962C8B-B14F-4D97-AF65-F5344CB8AC3E}">
        <p14:creationId xmlns:p14="http://schemas.microsoft.com/office/powerpoint/2010/main" val="1033677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92" b="8360"/>
          <a:stretch/>
        </p:blipFill>
        <p:spPr bwMode="auto">
          <a:xfrm>
            <a:off x="3967577" y="337623"/>
            <a:ext cx="4290157" cy="618978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569D591F-44A5-4365-A977-8AB7380B7937}"/>
              </a:ext>
            </a:extLst>
          </p:cNvPr>
          <p:cNvGrpSpPr/>
          <p:nvPr/>
        </p:nvGrpSpPr>
        <p:grpSpPr>
          <a:xfrm>
            <a:off x="2124222" y="455798"/>
            <a:ext cx="1616794" cy="1653793"/>
            <a:chOff x="477248" y="2485277"/>
            <a:chExt cx="2849437" cy="2914644"/>
          </a:xfrm>
        </p:grpSpPr>
        <p:sp>
          <p:nvSpPr>
            <p:cNvPr id="4" name="Graphic 6" descr="Two overlapping organic shapes">
              <a:extLst>
                <a:ext uri="{FF2B5EF4-FFF2-40B4-BE49-F238E27FC236}">
                  <a16:creationId xmlns:a16="http://schemas.microsoft.com/office/drawing/2014/main" id="{E9DBCCA9-244D-4387-8728-FCB31A2D0839}"/>
                </a:ext>
              </a:extLst>
            </p:cNvPr>
            <p:cNvSpPr/>
            <p:nvPr/>
          </p:nvSpPr>
          <p:spPr>
            <a:xfrm>
              <a:off x="1010642" y="2485277"/>
              <a:ext cx="2316043" cy="2111742"/>
            </a:xfrm>
            <a:custGeom>
              <a:avLst/>
              <a:gdLst>
                <a:gd name="connsiteX0" fmla="*/ 2314613 w 2316043"/>
                <a:gd name="connsiteY0" fmla="*/ 1517893 h 2111742"/>
                <a:gd name="connsiteX1" fmla="*/ 1684649 w 2316043"/>
                <a:gd name="connsiteY1" fmla="*/ 997552 h 2111742"/>
                <a:gd name="connsiteX2" fmla="*/ 1236440 w 2316043"/>
                <a:gd name="connsiteY2" fmla="*/ 55900 h 2111742"/>
                <a:gd name="connsiteX3" fmla="*/ 28965 w 2316043"/>
                <a:gd name="connsiteY3" fmla="*/ 700133 h 2111742"/>
                <a:gd name="connsiteX4" fmla="*/ 719385 w 2316043"/>
                <a:gd name="connsiteY4" fmla="*/ 1914580 h 2111742"/>
                <a:gd name="connsiteX5" fmla="*/ 1987315 w 2316043"/>
                <a:gd name="connsiteY5" fmla="*/ 1964453 h 2111742"/>
                <a:gd name="connsiteX6" fmla="*/ 2314613 w 2316043"/>
                <a:gd name="connsiteY6" fmla="*/ 1517893 h 2111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16043" h="2111742">
                  <a:moveTo>
                    <a:pt x="2314613" y="1517893"/>
                  </a:moveTo>
                  <a:cubicBezTo>
                    <a:pt x="2289962" y="1297618"/>
                    <a:pt x="1967465" y="1301399"/>
                    <a:pt x="1684649" y="997552"/>
                  </a:cubicBezTo>
                  <a:cubicBezTo>
                    <a:pt x="1316688" y="602235"/>
                    <a:pt x="1503569" y="210148"/>
                    <a:pt x="1236440" y="55900"/>
                  </a:cubicBezTo>
                  <a:cubicBezTo>
                    <a:pt x="919829" y="-126922"/>
                    <a:pt x="186166" y="151846"/>
                    <a:pt x="28965" y="700133"/>
                  </a:cubicBezTo>
                  <a:cubicBezTo>
                    <a:pt x="-132112" y="1261966"/>
                    <a:pt x="417509" y="1739149"/>
                    <a:pt x="719385" y="1914580"/>
                  </a:cubicBezTo>
                  <a:cubicBezTo>
                    <a:pt x="1078659" y="2123378"/>
                    <a:pt x="1604372" y="2205445"/>
                    <a:pt x="1987315" y="1964453"/>
                  </a:cubicBezTo>
                  <a:cubicBezTo>
                    <a:pt x="2025634" y="1940336"/>
                    <a:pt x="2339759" y="1742664"/>
                    <a:pt x="2314613" y="1517893"/>
                  </a:cubicBezTo>
                  <a:close/>
                </a:path>
              </a:pathLst>
            </a:custGeom>
            <a:noFill/>
            <a:ln w="9525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5" name="Graphic 6" descr="Two overlapping organic shapes">
              <a:extLst>
                <a:ext uri="{FF2B5EF4-FFF2-40B4-BE49-F238E27FC236}">
                  <a16:creationId xmlns:a16="http://schemas.microsoft.com/office/drawing/2014/main" id="{2DD54278-83E3-494A-92E5-02A642E94C37}"/>
                </a:ext>
              </a:extLst>
            </p:cNvPr>
            <p:cNvSpPr/>
            <p:nvPr/>
          </p:nvSpPr>
          <p:spPr>
            <a:xfrm>
              <a:off x="477248" y="2943630"/>
              <a:ext cx="1946813" cy="2456291"/>
            </a:xfrm>
            <a:custGeom>
              <a:avLst/>
              <a:gdLst>
                <a:gd name="connsiteX0" fmla="*/ 996156 w 1946813"/>
                <a:gd name="connsiteY0" fmla="*/ 26497 h 2456291"/>
                <a:gd name="connsiteX1" fmla="*/ 729618 w 1946813"/>
                <a:gd name="connsiteY1" fmla="*/ 798850 h 2456291"/>
                <a:gd name="connsiteX2" fmla="*/ 4784 w 1946813"/>
                <a:gd name="connsiteY2" fmla="*/ 1548534 h 2456291"/>
                <a:gd name="connsiteX3" fmla="*/ 1031380 w 1946813"/>
                <a:gd name="connsiteY3" fmla="*/ 2453876 h 2456291"/>
                <a:gd name="connsiteX4" fmla="*/ 1926815 w 1946813"/>
                <a:gd name="connsiteY4" fmla="*/ 1381752 h 2456291"/>
                <a:gd name="connsiteX5" fmla="*/ 1529108 w 1946813"/>
                <a:gd name="connsiteY5" fmla="*/ 176639 h 2456291"/>
                <a:gd name="connsiteX6" fmla="*/ 996156 w 1946813"/>
                <a:gd name="connsiteY6" fmla="*/ 26497 h 2456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46813" h="2456291">
                  <a:moveTo>
                    <a:pt x="996156" y="26497"/>
                  </a:moveTo>
                  <a:cubicBezTo>
                    <a:pt x="798484" y="126747"/>
                    <a:pt x="915060" y="427499"/>
                    <a:pt x="729618" y="798850"/>
                  </a:cubicBezTo>
                  <a:cubicBezTo>
                    <a:pt x="488340" y="1281987"/>
                    <a:pt x="55619" y="1244287"/>
                    <a:pt x="4784" y="1548534"/>
                  </a:cubicBezTo>
                  <a:cubicBezTo>
                    <a:pt x="-55471" y="1909142"/>
                    <a:pt x="462766" y="2498701"/>
                    <a:pt x="1031380" y="2453876"/>
                  </a:cubicBezTo>
                  <a:cubicBezTo>
                    <a:pt x="1614033" y="2407937"/>
                    <a:pt x="1868313" y="1725966"/>
                    <a:pt x="1926815" y="1381752"/>
                  </a:cubicBezTo>
                  <a:cubicBezTo>
                    <a:pt x="1996443" y="972091"/>
                    <a:pt x="1889039" y="450921"/>
                    <a:pt x="1529108" y="176639"/>
                  </a:cubicBezTo>
                  <a:cubicBezTo>
                    <a:pt x="1493104" y="149188"/>
                    <a:pt x="1197858" y="-75802"/>
                    <a:pt x="996156" y="26497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</p:grpSp>
    </p:spTree>
    <p:extLst>
      <p:ext uri="{BB962C8B-B14F-4D97-AF65-F5344CB8AC3E}">
        <p14:creationId xmlns:p14="http://schemas.microsoft.com/office/powerpoint/2010/main" val="28729325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77" b="5751"/>
          <a:stretch/>
        </p:blipFill>
        <p:spPr bwMode="auto">
          <a:xfrm>
            <a:off x="1927275" y="1209822"/>
            <a:ext cx="4909624" cy="535979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16">
            <a:extLst>
              <a:ext uri="{FF2B5EF4-FFF2-40B4-BE49-F238E27FC236}">
                <a16:creationId xmlns:a16="http://schemas.microsoft.com/office/drawing/2014/main" id="{EE8124F3-717D-48CF-A47F-1E6B4110895D}"/>
              </a:ext>
            </a:extLst>
          </p:cNvPr>
          <p:cNvSpPr/>
          <p:nvPr/>
        </p:nvSpPr>
        <p:spPr>
          <a:xfrm rot="2700000">
            <a:off x="6642204" y="860771"/>
            <a:ext cx="389390" cy="698103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5" name="Rectangle 16">
            <a:extLst>
              <a:ext uri="{FF2B5EF4-FFF2-40B4-BE49-F238E27FC236}">
                <a16:creationId xmlns:a16="http://schemas.microsoft.com/office/drawing/2014/main" id="{EE8124F3-717D-48CF-A47F-1E6B4110895D}"/>
              </a:ext>
            </a:extLst>
          </p:cNvPr>
          <p:cNvSpPr/>
          <p:nvPr/>
        </p:nvSpPr>
        <p:spPr>
          <a:xfrm rot="2700000">
            <a:off x="1732581" y="6124463"/>
            <a:ext cx="389390" cy="698103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31250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31" b="15935"/>
          <a:stretch/>
        </p:blipFill>
        <p:spPr bwMode="auto">
          <a:xfrm>
            <a:off x="3483429" y="225083"/>
            <a:ext cx="5457371" cy="646721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Donut 24">
            <a:extLst>
              <a:ext uri="{FF2B5EF4-FFF2-40B4-BE49-F238E27FC236}">
                <a16:creationId xmlns:a16="http://schemas.microsoft.com/office/drawing/2014/main" id="{2358F6B7-5407-478C-BBCE-24DB33354B70}"/>
              </a:ext>
            </a:extLst>
          </p:cNvPr>
          <p:cNvSpPr/>
          <p:nvPr/>
        </p:nvSpPr>
        <p:spPr>
          <a:xfrm>
            <a:off x="6903763" y="225083"/>
            <a:ext cx="1572579" cy="1585381"/>
          </a:xfrm>
          <a:custGeom>
            <a:avLst/>
            <a:gdLst/>
            <a:ahLst/>
            <a:cxnLst/>
            <a:rect l="l" t="t" r="r" b="b"/>
            <a:pathLst>
              <a:path w="3208412" h="3234532">
                <a:moveTo>
                  <a:pt x="1561445" y="1065858"/>
                </a:moveTo>
                <a:cubicBezTo>
                  <a:pt x="1654998" y="1065858"/>
                  <a:pt x="1743610" y="1087015"/>
                  <a:pt x="1821879" y="1126644"/>
                </a:cubicBezTo>
                <a:lnTo>
                  <a:pt x="1611352" y="1337172"/>
                </a:lnTo>
                <a:cubicBezTo>
                  <a:pt x="1595200" y="1333388"/>
                  <a:pt x="1578468" y="1332141"/>
                  <a:pt x="1561445" y="1332141"/>
                </a:cubicBezTo>
                <a:cubicBezTo>
                  <a:pt x="1373145" y="1332141"/>
                  <a:pt x="1220499" y="1484787"/>
                  <a:pt x="1220499" y="1673087"/>
                </a:cubicBezTo>
                <a:cubicBezTo>
                  <a:pt x="1220499" y="1861387"/>
                  <a:pt x="1373145" y="2014033"/>
                  <a:pt x="1561445" y="2014033"/>
                </a:cubicBezTo>
                <a:cubicBezTo>
                  <a:pt x="1749745" y="2014033"/>
                  <a:pt x="1902391" y="1861387"/>
                  <a:pt x="1902391" y="1673087"/>
                </a:cubicBezTo>
                <a:cubicBezTo>
                  <a:pt x="1902391" y="1643675"/>
                  <a:pt x="1898667" y="1615133"/>
                  <a:pt x="1890450" y="1588219"/>
                </a:cubicBezTo>
                <a:lnTo>
                  <a:pt x="2093156" y="1385512"/>
                </a:lnTo>
                <a:cubicBezTo>
                  <a:pt x="2142229" y="1470075"/>
                  <a:pt x="2168674" y="1568493"/>
                  <a:pt x="2168674" y="1673087"/>
                </a:cubicBezTo>
                <a:cubicBezTo>
                  <a:pt x="2168674" y="2008450"/>
                  <a:pt x="1896808" y="2280316"/>
                  <a:pt x="1561445" y="2280316"/>
                </a:cubicBezTo>
                <a:cubicBezTo>
                  <a:pt x="1226082" y="2280316"/>
                  <a:pt x="954217" y="2008450"/>
                  <a:pt x="954217" y="1673087"/>
                </a:cubicBezTo>
                <a:cubicBezTo>
                  <a:pt x="954217" y="1337724"/>
                  <a:pt x="1226082" y="1065858"/>
                  <a:pt x="1561445" y="1065858"/>
                </a:cubicBezTo>
                <a:close/>
                <a:moveTo>
                  <a:pt x="1561445" y="580076"/>
                </a:moveTo>
                <a:cubicBezTo>
                  <a:pt x="1790175" y="580076"/>
                  <a:pt x="2002494" y="650333"/>
                  <a:pt x="2177834" y="770690"/>
                </a:cubicBezTo>
                <a:lnTo>
                  <a:pt x="1968030" y="980494"/>
                </a:lnTo>
                <a:cubicBezTo>
                  <a:pt x="1849962" y="907198"/>
                  <a:pt x="1710422" y="866794"/>
                  <a:pt x="1561445" y="866794"/>
                </a:cubicBezTo>
                <a:cubicBezTo>
                  <a:pt x="1116142" y="866794"/>
                  <a:pt x="755153" y="1227784"/>
                  <a:pt x="755153" y="1673087"/>
                </a:cubicBezTo>
                <a:cubicBezTo>
                  <a:pt x="755153" y="2118390"/>
                  <a:pt x="1116142" y="2479380"/>
                  <a:pt x="1561445" y="2479380"/>
                </a:cubicBezTo>
                <a:cubicBezTo>
                  <a:pt x="2006748" y="2479380"/>
                  <a:pt x="2367738" y="2118390"/>
                  <a:pt x="2367738" y="1673087"/>
                </a:cubicBezTo>
                <a:cubicBezTo>
                  <a:pt x="2367738" y="1513043"/>
                  <a:pt x="2321108" y="1363890"/>
                  <a:pt x="2239307" y="1239362"/>
                </a:cubicBezTo>
                <a:lnTo>
                  <a:pt x="2445928" y="1032741"/>
                </a:lnTo>
                <a:cubicBezTo>
                  <a:pt x="2577451" y="1212149"/>
                  <a:pt x="2654457" y="1433625"/>
                  <a:pt x="2654457" y="1673087"/>
                </a:cubicBezTo>
                <a:cubicBezTo>
                  <a:pt x="2654457" y="2276741"/>
                  <a:pt x="2165099" y="2766099"/>
                  <a:pt x="1561445" y="2766099"/>
                </a:cubicBezTo>
                <a:cubicBezTo>
                  <a:pt x="957792" y="2766099"/>
                  <a:pt x="468434" y="2276741"/>
                  <a:pt x="468434" y="1673087"/>
                </a:cubicBezTo>
                <a:cubicBezTo>
                  <a:pt x="468434" y="1069433"/>
                  <a:pt x="957792" y="580076"/>
                  <a:pt x="1561445" y="580076"/>
                </a:cubicBezTo>
                <a:close/>
                <a:moveTo>
                  <a:pt x="1561445" y="111642"/>
                </a:moveTo>
                <a:cubicBezTo>
                  <a:pt x="1890473" y="111642"/>
                  <a:pt x="2195731" y="213411"/>
                  <a:pt x="2447076" y="387744"/>
                </a:cubicBezTo>
                <a:lnTo>
                  <a:pt x="2453780" y="494744"/>
                </a:lnTo>
                <a:lnTo>
                  <a:pt x="2309436" y="639088"/>
                </a:lnTo>
                <a:cubicBezTo>
                  <a:pt x="2099826" y="485554"/>
                  <a:pt x="1841132" y="395669"/>
                  <a:pt x="1561445" y="395669"/>
                </a:cubicBezTo>
                <a:cubicBezTo>
                  <a:pt x="855947" y="395669"/>
                  <a:pt x="284027" y="967589"/>
                  <a:pt x="284027" y="1673087"/>
                </a:cubicBezTo>
                <a:cubicBezTo>
                  <a:pt x="284027" y="2378585"/>
                  <a:pt x="855947" y="2950505"/>
                  <a:pt x="1561445" y="2950505"/>
                </a:cubicBezTo>
                <a:cubicBezTo>
                  <a:pt x="2266943" y="2950505"/>
                  <a:pt x="2838863" y="2378585"/>
                  <a:pt x="2838863" y="1673087"/>
                </a:cubicBezTo>
                <a:cubicBezTo>
                  <a:pt x="2838863" y="1382650"/>
                  <a:pt x="2741936" y="1114852"/>
                  <a:pt x="2577529" y="901139"/>
                </a:cubicBezTo>
                <a:lnTo>
                  <a:pt x="2706681" y="771988"/>
                </a:lnTo>
                <a:lnTo>
                  <a:pt x="2841540" y="780437"/>
                </a:lnTo>
                <a:cubicBezTo>
                  <a:pt x="3019168" y="1032973"/>
                  <a:pt x="3122890" y="1340917"/>
                  <a:pt x="3122890" y="1673087"/>
                </a:cubicBezTo>
                <a:cubicBezTo>
                  <a:pt x="3122890" y="2535449"/>
                  <a:pt x="2423807" y="3234532"/>
                  <a:pt x="1561445" y="3234532"/>
                </a:cubicBezTo>
                <a:cubicBezTo>
                  <a:pt x="699083" y="3234532"/>
                  <a:pt x="0" y="2535449"/>
                  <a:pt x="0" y="1673087"/>
                </a:cubicBezTo>
                <a:cubicBezTo>
                  <a:pt x="0" y="810725"/>
                  <a:pt x="699083" y="111642"/>
                  <a:pt x="1561445" y="111642"/>
                </a:cubicBezTo>
                <a:close/>
                <a:moveTo>
                  <a:pt x="2909110" y="0"/>
                </a:moveTo>
                <a:lnTo>
                  <a:pt x="2926757" y="281655"/>
                </a:lnTo>
                <a:lnTo>
                  <a:pt x="3208412" y="299301"/>
                </a:lnTo>
                <a:lnTo>
                  <a:pt x="2863230" y="644483"/>
                </a:lnTo>
                <a:lnTo>
                  <a:pt x="2685547" y="633351"/>
                </a:lnTo>
                <a:lnTo>
                  <a:pt x="1718098" y="1600799"/>
                </a:lnTo>
                <a:cubicBezTo>
                  <a:pt x="1729236" y="1622491"/>
                  <a:pt x="1734939" y="1647123"/>
                  <a:pt x="1734939" y="1673087"/>
                </a:cubicBezTo>
                <a:cubicBezTo>
                  <a:pt x="1734939" y="1768905"/>
                  <a:pt x="1657263" y="1846581"/>
                  <a:pt x="1561445" y="1846581"/>
                </a:cubicBezTo>
                <a:cubicBezTo>
                  <a:pt x="1465627" y="1846581"/>
                  <a:pt x="1387951" y="1768905"/>
                  <a:pt x="1387951" y="1673087"/>
                </a:cubicBezTo>
                <a:cubicBezTo>
                  <a:pt x="1387951" y="1577269"/>
                  <a:pt x="1465627" y="1499593"/>
                  <a:pt x="1561445" y="1499593"/>
                </a:cubicBezTo>
                <a:lnTo>
                  <a:pt x="1591006" y="1505561"/>
                </a:lnTo>
                <a:lnTo>
                  <a:pt x="2574981" y="521587"/>
                </a:lnTo>
                <a:lnTo>
                  <a:pt x="2563928" y="345182"/>
                </a:lnTo>
                <a:close/>
              </a:path>
            </a:pathLst>
          </a:custGeom>
          <a:solidFill>
            <a:schemeClr val="accent5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21066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48" b="6013"/>
          <a:stretch/>
        </p:blipFill>
        <p:spPr bwMode="auto">
          <a:xfrm>
            <a:off x="2709733" y="743945"/>
            <a:ext cx="3879420" cy="485281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ounded Rectangle 7">
            <a:extLst>
              <a:ext uri="{FF2B5EF4-FFF2-40B4-BE49-F238E27FC236}">
                <a16:creationId xmlns:a16="http://schemas.microsoft.com/office/drawing/2014/main" id="{890A206E-8EB0-46CB-87E5-BB62DA827BE4}"/>
              </a:ext>
            </a:extLst>
          </p:cNvPr>
          <p:cNvSpPr/>
          <p:nvPr/>
        </p:nvSpPr>
        <p:spPr>
          <a:xfrm>
            <a:off x="2438401" y="114766"/>
            <a:ext cx="4455884" cy="6617729"/>
          </a:xfrm>
          <a:custGeom>
            <a:avLst/>
            <a:gdLst/>
            <a:ahLst/>
            <a:cxnLst/>
            <a:rect l="l" t="t" r="r" b="b"/>
            <a:pathLst>
              <a:path w="1872208" h="3240000">
                <a:moveTo>
                  <a:pt x="936104" y="2852499"/>
                </a:moveTo>
                <a:cubicBezTo>
                  <a:pt x="861605" y="2852499"/>
                  <a:pt x="801211" y="2912893"/>
                  <a:pt x="801211" y="2987392"/>
                </a:cubicBezTo>
                <a:cubicBezTo>
                  <a:pt x="801211" y="3061891"/>
                  <a:pt x="861605" y="3122285"/>
                  <a:pt x="936104" y="3122285"/>
                </a:cubicBezTo>
                <a:cubicBezTo>
                  <a:pt x="1010603" y="3122285"/>
                  <a:pt x="1070997" y="3061891"/>
                  <a:pt x="1070997" y="2987392"/>
                </a:cubicBezTo>
                <a:cubicBezTo>
                  <a:pt x="1070997" y="2912893"/>
                  <a:pt x="1010603" y="2852499"/>
                  <a:pt x="936104" y="2852499"/>
                </a:cubicBezTo>
                <a:close/>
                <a:moveTo>
                  <a:pt x="144016" y="323096"/>
                </a:moveTo>
                <a:lnTo>
                  <a:pt x="144016" y="2699360"/>
                </a:lnTo>
                <a:lnTo>
                  <a:pt x="1728192" y="2699360"/>
                </a:lnTo>
                <a:lnTo>
                  <a:pt x="1728192" y="323096"/>
                </a:lnTo>
                <a:close/>
                <a:moveTo>
                  <a:pt x="720104" y="107072"/>
                </a:moveTo>
                <a:cubicBezTo>
                  <a:pt x="690281" y="107072"/>
                  <a:pt x="666104" y="131249"/>
                  <a:pt x="666104" y="161072"/>
                </a:cubicBezTo>
                <a:cubicBezTo>
                  <a:pt x="666104" y="190895"/>
                  <a:pt x="690281" y="215072"/>
                  <a:pt x="720104" y="215072"/>
                </a:cubicBezTo>
                <a:lnTo>
                  <a:pt x="1152104" y="215072"/>
                </a:lnTo>
                <a:cubicBezTo>
                  <a:pt x="1181927" y="215072"/>
                  <a:pt x="1206104" y="190895"/>
                  <a:pt x="1206104" y="161072"/>
                </a:cubicBezTo>
                <a:cubicBezTo>
                  <a:pt x="1206104" y="131249"/>
                  <a:pt x="1181927" y="107072"/>
                  <a:pt x="1152104" y="107072"/>
                </a:cubicBezTo>
                <a:close/>
                <a:moveTo>
                  <a:pt x="312041" y="0"/>
                </a:moveTo>
                <a:lnTo>
                  <a:pt x="1560167" y="0"/>
                </a:lnTo>
                <a:cubicBezTo>
                  <a:pt x="1732502" y="0"/>
                  <a:pt x="1872208" y="139706"/>
                  <a:pt x="1872208" y="312041"/>
                </a:cubicBezTo>
                <a:lnTo>
                  <a:pt x="1872208" y="2927959"/>
                </a:lnTo>
                <a:cubicBezTo>
                  <a:pt x="1872208" y="3100294"/>
                  <a:pt x="1732502" y="3240000"/>
                  <a:pt x="1560167" y="3240000"/>
                </a:cubicBezTo>
                <a:lnTo>
                  <a:pt x="312041" y="3240000"/>
                </a:lnTo>
                <a:cubicBezTo>
                  <a:pt x="139706" y="3240000"/>
                  <a:pt x="0" y="3100294"/>
                  <a:pt x="0" y="2927959"/>
                </a:cubicBezTo>
                <a:lnTo>
                  <a:pt x="0" y="312041"/>
                </a:lnTo>
                <a:cubicBezTo>
                  <a:pt x="0" y="139706"/>
                  <a:pt x="139706" y="0"/>
                  <a:pt x="312041" y="0"/>
                </a:cubicBezTo>
                <a:close/>
              </a:path>
            </a:pathLst>
          </a:custGeom>
          <a:solidFill>
            <a:srgbClr val="54BA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397D2B-95D3-463B-987B-8A2E50C50EE2}"/>
              </a:ext>
            </a:extLst>
          </p:cNvPr>
          <p:cNvSpPr txBox="1"/>
          <p:nvPr/>
        </p:nvSpPr>
        <p:spPr>
          <a:xfrm>
            <a:off x="7655442" y="1786270"/>
            <a:ext cx="400847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/>
              <a:t>Di share </a:t>
            </a:r>
            <a:r>
              <a:rPr lang="en-US" sz="2800" b="1" i="1" dirty="0" err="1"/>
              <a:t>lewat</a:t>
            </a:r>
            <a:r>
              <a:rPr lang="en-US" sz="2800" b="1" i="1" dirty="0"/>
              <a:t> </a:t>
            </a:r>
            <a:r>
              <a:rPr lang="en-US" sz="2800" b="1" i="1" dirty="0" err="1"/>
              <a:t>Sosmed</a:t>
            </a:r>
            <a:endParaRPr lang="en-US" sz="2800" b="1" i="1" dirty="0"/>
          </a:p>
          <a:p>
            <a:endParaRPr lang="en-ID" i="1" dirty="0"/>
          </a:p>
        </p:txBody>
      </p:sp>
    </p:spTree>
    <p:extLst>
      <p:ext uri="{BB962C8B-B14F-4D97-AF65-F5344CB8AC3E}">
        <p14:creationId xmlns:p14="http://schemas.microsoft.com/office/powerpoint/2010/main" val="1414778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raphic 6" descr="Two overlapping organic shapes">
            <a:extLst>
              <a:ext uri="{FF2B5EF4-FFF2-40B4-BE49-F238E27FC236}">
                <a16:creationId xmlns:a16="http://schemas.microsoft.com/office/drawing/2014/main" id="{EC08E1FC-0203-4537-B649-A4D2B024E8A6}"/>
              </a:ext>
            </a:extLst>
          </p:cNvPr>
          <p:cNvSpPr/>
          <p:nvPr/>
        </p:nvSpPr>
        <p:spPr>
          <a:xfrm>
            <a:off x="8256410" y="360215"/>
            <a:ext cx="433269" cy="395050"/>
          </a:xfrm>
          <a:custGeom>
            <a:avLst/>
            <a:gdLst>
              <a:gd name="connsiteX0" fmla="*/ 2314613 w 2316043"/>
              <a:gd name="connsiteY0" fmla="*/ 1517893 h 2111742"/>
              <a:gd name="connsiteX1" fmla="*/ 1684649 w 2316043"/>
              <a:gd name="connsiteY1" fmla="*/ 997552 h 2111742"/>
              <a:gd name="connsiteX2" fmla="*/ 1236440 w 2316043"/>
              <a:gd name="connsiteY2" fmla="*/ 55900 h 2111742"/>
              <a:gd name="connsiteX3" fmla="*/ 28965 w 2316043"/>
              <a:gd name="connsiteY3" fmla="*/ 700133 h 2111742"/>
              <a:gd name="connsiteX4" fmla="*/ 719385 w 2316043"/>
              <a:gd name="connsiteY4" fmla="*/ 1914580 h 2111742"/>
              <a:gd name="connsiteX5" fmla="*/ 1987315 w 2316043"/>
              <a:gd name="connsiteY5" fmla="*/ 1964453 h 2111742"/>
              <a:gd name="connsiteX6" fmla="*/ 2314613 w 2316043"/>
              <a:gd name="connsiteY6" fmla="*/ 1517893 h 2111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16043" h="2111742">
                <a:moveTo>
                  <a:pt x="2314613" y="1517893"/>
                </a:moveTo>
                <a:cubicBezTo>
                  <a:pt x="2289962" y="1297618"/>
                  <a:pt x="1967465" y="1301399"/>
                  <a:pt x="1684649" y="997552"/>
                </a:cubicBezTo>
                <a:cubicBezTo>
                  <a:pt x="1316688" y="602235"/>
                  <a:pt x="1503569" y="210148"/>
                  <a:pt x="1236440" y="55900"/>
                </a:cubicBezTo>
                <a:cubicBezTo>
                  <a:pt x="919829" y="-126922"/>
                  <a:pt x="186166" y="151846"/>
                  <a:pt x="28965" y="700133"/>
                </a:cubicBezTo>
                <a:cubicBezTo>
                  <a:pt x="-132112" y="1261966"/>
                  <a:pt x="417509" y="1739149"/>
                  <a:pt x="719385" y="1914580"/>
                </a:cubicBezTo>
                <a:cubicBezTo>
                  <a:pt x="1078659" y="2123378"/>
                  <a:pt x="1604372" y="2205445"/>
                  <a:pt x="1987315" y="1964453"/>
                </a:cubicBezTo>
                <a:cubicBezTo>
                  <a:pt x="2025634" y="1940336"/>
                  <a:pt x="2339759" y="1742664"/>
                  <a:pt x="2314613" y="1517893"/>
                </a:cubicBezTo>
                <a:close/>
              </a:path>
            </a:pathLst>
          </a:custGeom>
          <a:noFill/>
          <a:ln w="9525" cap="flat">
            <a:solidFill>
              <a:schemeClr val="accent5"/>
            </a:solidFill>
            <a:prstDash val="solid"/>
            <a:miter/>
          </a:ln>
        </p:spPr>
        <p:txBody>
          <a:bodyPr rtlCol="0" anchor="ctr"/>
          <a:lstStyle/>
          <a:p>
            <a:endParaRPr lang="en-ID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5C897774-E1C4-4944-8154-1905C4689484}"/>
              </a:ext>
            </a:extLst>
          </p:cNvPr>
          <p:cNvSpPr/>
          <p:nvPr/>
        </p:nvSpPr>
        <p:spPr>
          <a:xfrm rot="10800000">
            <a:off x="2613049" y="-214060"/>
            <a:ext cx="837198" cy="837223"/>
          </a:xfrm>
          <a:custGeom>
            <a:avLst/>
            <a:gdLst>
              <a:gd name="connsiteX0" fmla="*/ 1004732 w 2021506"/>
              <a:gd name="connsiteY0" fmla="*/ 0 h 2021565"/>
              <a:gd name="connsiteX1" fmla="*/ 1010753 w 2021506"/>
              <a:gd name="connsiteY1" fmla="*/ 862 h 2021565"/>
              <a:gd name="connsiteX2" fmla="*/ 1016774 w 2021506"/>
              <a:gd name="connsiteY2" fmla="*/ 0 h 2021565"/>
              <a:gd name="connsiteX3" fmla="*/ 1124012 w 2021506"/>
              <a:gd name="connsiteY3" fmla="*/ 54329 h 2021565"/>
              <a:gd name="connsiteX4" fmla="*/ 1940197 w 2021506"/>
              <a:gd name="connsiteY4" fmla="*/ 823063 h 2021565"/>
              <a:gd name="connsiteX5" fmla="*/ 2021506 w 2021506"/>
              <a:gd name="connsiteY5" fmla="*/ 1010693 h 2021565"/>
              <a:gd name="connsiteX6" fmla="*/ 1939911 w 2021506"/>
              <a:gd name="connsiteY6" fmla="*/ 1198404 h 2021565"/>
              <a:gd name="connsiteX7" fmla="*/ 1123346 w 2021506"/>
              <a:gd name="connsiteY7" fmla="*/ 1967122 h 2021565"/>
              <a:gd name="connsiteX8" fmla="*/ 1016584 w 2021506"/>
              <a:gd name="connsiteY8" fmla="*/ 2021565 h 2021565"/>
              <a:gd name="connsiteX9" fmla="*/ 1010753 w 2021506"/>
              <a:gd name="connsiteY9" fmla="*/ 2020731 h 2021565"/>
              <a:gd name="connsiteX10" fmla="*/ 1004922 w 2021506"/>
              <a:gd name="connsiteY10" fmla="*/ 2021565 h 2021565"/>
              <a:gd name="connsiteX11" fmla="*/ 898160 w 2021506"/>
              <a:gd name="connsiteY11" fmla="*/ 1967122 h 2021565"/>
              <a:gd name="connsiteX12" fmla="*/ 81595 w 2021506"/>
              <a:gd name="connsiteY12" fmla="*/ 1198404 h 2021565"/>
              <a:gd name="connsiteX13" fmla="*/ 0 w 2021506"/>
              <a:gd name="connsiteY13" fmla="*/ 1010693 h 2021565"/>
              <a:gd name="connsiteX14" fmla="*/ 81309 w 2021506"/>
              <a:gd name="connsiteY14" fmla="*/ 823063 h 2021565"/>
              <a:gd name="connsiteX15" fmla="*/ 897494 w 2021506"/>
              <a:gd name="connsiteY15" fmla="*/ 54329 h 2021565"/>
              <a:gd name="connsiteX16" fmla="*/ 1004732 w 2021506"/>
              <a:gd name="connsiteY16" fmla="*/ 0 h 20215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021506" h="2021565">
                <a:moveTo>
                  <a:pt x="1004732" y="0"/>
                </a:moveTo>
                <a:lnTo>
                  <a:pt x="1010753" y="862"/>
                </a:lnTo>
                <a:lnTo>
                  <a:pt x="1016774" y="0"/>
                </a:lnTo>
                <a:cubicBezTo>
                  <a:pt x="1048341" y="0"/>
                  <a:pt x="1086319" y="18803"/>
                  <a:pt x="1124012" y="54329"/>
                </a:cubicBezTo>
                <a:lnTo>
                  <a:pt x="1940197" y="823063"/>
                </a:lnTo>
                <a:cubicBezTo>
                  <a:pt x="1992770" y="872564"/>
                  <a:pt x="2021518" y="939183"/>
                  <a:pt x="2021506" y="1010693"/>
                </a:cubicBezTo>
                <a:cubicBezTo>
                  <a:pt x="2021506" y="1082253"/>
                  <a:pt x="1992424" y="1148887"/>
                  <a:pt x="1939911" y="1198404"/>
                </a:cubicBezTo>
                <a:lnTo>
                  <a:pt x="1123346" y="1967122"/>
                </a:lnTo>
                <a:cubicBezTo>
                  <a:pt x="1085570" y="2002747"/>
                  <a:pt x="1048198" y="2021565"/>
                  <a:pt x="1016584" y="2021565"/>
                </a:cubicBezTo>
                <a:lnTo>
                  <a:pt x="1010753" y="2020731"/>
                </a:lnTo>
                <a:lnTo>
                  <a:pt x="1004922" y="2021565"/>
                </a:lnTo>
                <a:cubicBezTo>
                  <a:pt x="973308" y="2021565"/>
                  <a:pt x="935936" y="2002747"/>
                  <a:pt x="898160" y="1967122"/>
                </a:cubicBezTo>
                <a:lnTo>
                  <a:pt x="81595" y="1198404"/>
                </a:lnTo>
                <a:cubicBezTo>
                  <a:pt x="29082" y="1148887"/>
                  <a:pt x="0" y="1082253"/>
                  <a:pt x="0" y="1010693"/>
                </a:cubicBezTo>
                <a:cubicBezTo>
                  <a:pt x="-12" y="939183"/>
                  <a:pt x="28737" y="872564"/>
                  <a:pt x="81309" y="823063"/>
                </a:cubicBezTo>
                <a:lnTo>
                  <a:pt x="897494" y="54329"/>
                </a:lnTo>
                <a:cubicBezTo>
                  <a:pt x="935187" y="18803"/>
                  <a:pt x="973165" y="0"/>
                  <a:pt x="1004732" y="0"/>
                </a:cubicBezTo>
                <a:close/>
              </a:path>
            </a:pathLst>
          </a:custGeom>
          <a:noFill/>
          <a:ln w="76200" cap="flat">
            <a:solidFill>
              <a:schemeClr val="accent5"/>
            </a:solidFill>
            <a:prstDash val="solid"/>
            <a:miter/>
          </a:ln>
        </p:spPr>
        <p:txBody>
          <a:bodyPr rtlCol="0" anchor="ctr"/>
          <a:lstStyle/>
          <a:p>
            <a:endParaRPr lang="en-ID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68F485-16C0-441E-99B5-97E8EB16A8D2}"/>
              </a:ext>
            </a:extLst>
          </p:cNvPr>
          <p:cNvSpPr txBox="1"/>
          <p:nvPr/>
        </p:nvSpPr>
        <p:spPr>
          <a:xfrm>
            <a:off x="4069078" y="385736"/>
            <a:ext cx="405384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 err="1">
                <a:solidFill>
                  <a:srgbClr val="0070C0"/>
                </a:solidFill>
                <a:latin typeface="Lato Black" panose="020F0A02020204030203" pitchFamily="34" charset="0"/>
                <a:cs typeface="Cavolini" panose="020B0502040204020203" pitchFamily="66" charset="0"/>
              </a:rPr>
              <a:t>Perpustakaan</a:t>
            </a:r>
            <a:endParaRPr lang="en-ID" sz="4400" b="1" dirty="0">
              <a:solidFill>
                <a:srgbClr val="0070C0"/>
              </a:solidFill>
              <a:latin typeface="Lato Black" panose="020F0A02020204030203" pitchFamily="34" charset="0"/>
              <a:cs typeface="Cavolini" panose="020B0502040204020203" pitchFamily="66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1EDF02F-C8F3-4BB0-AC88-5AC7D9AF7A3E}"/>
              </a:ext>
            </a:extLst>
          </p:cNvPr>
          <p:cNvCxnSpPr>
            <a:cxnSpLocks/>
          </p:cNvCxnSpPr>
          <p:nvPr/>
        </p:nvCxnSpPr>
        <p:spPr>
          <a:xfrm>
            <a:off x="5525890" y="1165417"/>
            <a:ext cx="1140220" cy="0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8E958A8-2F1F-4F8F-8B0B-41C919064122}"/>
              </a:ext>
            </a:extLst>
          </p:cNvPr>
          <p:cNvSpPr/>
          <p:nvPr/>
        </p:nvSpPr>
        <p:spPr>
          <a:xfrm>
            <a:off x="3165136" y="417694"/>
            <a:ext cx="837198" cy="837223"/>
          </a:xfrm>
          <a:custGeom>
            <a:avLst/>
            <a:gdLst>
              <a:gd name="connsiteX0" fmla="*/ 1004732 w 2021506"/>
              <a:gd name="connsiteY0" fmla="*/ 0 h 2021565"/>
              <a:gd name="connsiteX1" fmla="*/ 1010753 w 2021506"/>
              <a:gd name="connsiteY1" fmla="*/ 862 h 2021565"/>
              <a:gd name="connsiteX2" fmla="*/ 1016774 w 2021506"/>
              <a:gd name="connsiteY2" fmla="*/ 0 h 2021565"/>
              <a:gd name="connsiteX3" fmla="*/ 1124012 w 2021506"/>
              <a:gd name="connsiteY3" fmla="*/ 54329 h 2021565"/>
              <a:gd name="connsiteX4" fmla="*/ 1940197 w 2021506"/>
              <a:gd name="connsiteY4" fmla="*/ 823063 h 2021565"/>
              <a:gd name="connsiteX5" fmla="*/ 2021506 w 2021506"/>
              <a:gd name="connsiteY5" fmla="*/ 1010693 h 2021565"/>
              <a:gd name="connsiteX6" fmla="*/ 1939911 w 2021506"/>
              <a:gd name="connsiteY6" fmla="*/ 1198404 h 2021565"/>
              <a:gd name="connsiteX7" fmla="*/ 1123346 w 2021506"/>
              <a:gd name="connsiteY7" fmla="*/ 1967122 h 2021565"/>
              <a:gd name="connsiteX8" fmla="*/ 1016584 w 2021506"/>
              <a:gd name="connsiteY8" fmla="*/ 2021565 h 2021565"/>
              <a:gd name="connsiteX9" fmla="*/ 1010753 w 2021506"/>
              <a:gd name="connsiteY9" fmla="*/ 2020731 h 2021565"/>
              <a:gd name="connsiteX10" fmla="*/ 1004922 w 2021506"/>
              <a:gd name="connsiteY10" fmla="*/ 2021565 h 2021565"/>
              <a:gd name="connsiteX11" fmla="*/ 898160 w 2021506"/>
              <a:gd name="connsiteY11" fmla="*/ 1967122 h 2021565"/>
              <a:gd name="connsiteX12" fmla="*/ 81595 w 2021506"/>
              <a:gd name="connsiteY12" fmla="*/ 1198404 h 2021565"/>
              <a:gd name="connsiteX13" fmla="*/ 0 w 2021506"/>
              <a:gd name="connsiteY13" fmla="*/ 1010693 h 2021565"/>
              <a:gd name="connsiteX14" fmla="*/ 81309 w 2021506"/>
              <a:gd name="connsiteY14" fmla="*/ 823063 h 2021565"/>
              <a:gd name="connsiteX15" fmla="*/ 897494 w 2021506"/>
              <a:gd name="connsiteY15" fmla="*/ 54329 h 2021565"/>
              <a:gd name="connsiteX16" fmla="*/ 1004732 w 2021506"/>
              <a:gd name="connsiteY16" fmla="*/ 0 h 20215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021506" h="2021565">
                <a:moveTo>
                  <a:pt x="1004732" y="0"/>
                </a:moveTo>
                <a:lnTo>
                  <a:pt x="1010753" y="862"/>
                </a:lnTo>
                <a:lnTo>
                  <a:pt x="1016774" y="0"/>
                </a:lnTo>
                <a:cubicBezTo>
                  <a:pt x="1048341" y="0"/>
                  <a:pt x="1086319" y="18803"/>
                  <a:pt x="1124012" y="54329"/>
                </a:cubicBezTo>
                <a:lnTo>
                  <a:pt x="1940197" y="823063"/>
                </a:lnTo>
                <a:cubicBezTo>
                  <a:pt x="1992770" y="872564"/>
                  <a:pt x="2021518" y="939183"/>
                  <a:pt x="2021506" y="1010693"/>
                </a:cubicBezTo>
                <a:cubicBezTo>
                  <a:pt x="2021506" y="1082253"/>
                  <a:pt x="1992424" y="1148887"/>
                  <a:pt x="1939911" y="1198404"/>
                </a:cubicBezTo>
                <a:lnTo>
                  <a:pt x="1123346" y="1967122"/>
                </a:lnTo>
                <a:cubicBezTo>
                  <a:pt x="1085570" y="2002747"/>
                  <a:pt x="1048198" y="2021565"/>
                  <a:pt x="1016584" y="2021565"/>
                </a:cubicBezTo>
                <a:lnTo>
                  <a:pt x="1010753" y="2020731"/>
                </a:lnTo>
                <a:lnTo>
                  <a:pt x="1004922" y="2021565"/>
                </a:lnTo>
                <a:cubicBezTo>
                  <a:pt x="973308" y="2021565"/>
                  <a:pt x="935936" y="2002747"/>
                  <a:pt x="898160" y="1967122"/>
                </a:cubicBezTo>
                <a:lnTo>
                  <a:pt x="81595" y="1198404"/>
                </a:lnTo>
                <a:cubicBezTo>
                  <a:pt x="29082" y="1148887"/>
                  <a:pt x="0" y="1082253"/>
                  <a:pt x="0" y="1010693"/>
                </a:cubicBezTo>
                <a:cubicBezTo>
                  <a:pt x="-12" y="939183"/>
                  <a:pt x="28737" y="872564"/>
                  <a:pt x="81309" y="823063"/>
                </a:cubicBezTo>
                <a:lnTo>
                  <a:pt x="897494" y="54329"/>
                </a:lnTo>
                <a:cubicBezTo>
                  <a:pt x="935187" y="18803"/>
                  <a:pt x="973165" y="0"/>
                  <a:pt x="1004732" y="0"/>
                </a:cubicBezTo>
                <a:close/>
              </a:path>
            </a:pathLst>
          </a:custGeom>
          <a:noFill/>
          <a:ln w="76200" cap="flat">
            <a:solidFill>
              <a:schemeClr val="accent5"/>
            </a:solidFill>
            <a:prstDash val="solid"/>
            <a:miter/>
          </a:ln>
        </p:spPr>
        <p:txBody>
          <a:bodyPr rtlCol="0" anchor="ctr"/>
          <a:lstStyle/>
          <a:p>
            <a:endParaRPr lang="en-ID"/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D01FDD64-C439-4D99-89D4-DBB47E60137B}"/>
              </a:ext>
            </a:extLst>
          </p:cNvPr>
          <p:cNvGrpSpPr/>
          <p:nvPr/>
        </p:nvGrpSpPr>
        <p:grpSpPr>
          <a:xfrm>
            <a:off x="11421360" y="1915718"/>
            <a:ext cx="490428" cy="501651"/>
            <a:chOff x="477248" y="2485277"/>
            <a:chExt cx="2849437" cy="2914644"/>
          </a:xfrm>
        </p:grpSpPr>
        <p:sp>
          <p:nvSpPr>
            <p:cNvPr id="96" name="Graphic 6" descr="Two overlapping organic shapes">
              <a:extLst>
                <a:ext uri="{FF2B5EF4-FFF2-40B4-BE49-F238E27FC236}">
                  <a16:creationId xmlns:a16="http://schemas.microsoft.com/office/drawing/2014/main" id="{E951C6E5-A135-4861-BEC7-260835F08973}"/>
                </a:ext>
              </a:extLst>
            </p:cNvPr>
            <p:cNvSpPr/>
            <p:nvPr/>
          </p:nvSpPr>
          <p:spPr>
            <a:xfrm>
              <a:off x="1010642" y="2485277"/>
              <a:ext cx="2316043" cy="2111742"/>
            </a:xfrm>
            <a:custGeom>
              <a:avLst/>
              <a:gdLst>
                <a:gd name="connsiteX0" fmla="*/ 2314613 w 2316043"/>
                <a:gd name="connsiteY0" fmla="*/ 1517893 h 2111742"/>
                <a:gd name="connsiteX1" fmla="*/ 1684649 w 2316043"/>
                <a:gd name="connsiteY1" fmla="*/ 997552 h 2111742"/>
                <a:gd name="connsiteX2" fmla="*/ 1236440 w 2316043"/>
                <a:gd name="connsiteY2" fmla="*/ 55900 h 2111742"/>
                <a:gd name="connsiteX3" fmla="*/ 28965 w 2316043"/>
                <a:gd name="connsiteY3" fmla="*/ 700133 h 2111742"/>
                <a:gd name="connsiteX4" fmla="*/ 719385 w 2316043"/>
                <a:gd name="connsiteY4" fmla="*/ 1914580 h 2111742"/>
                <a:gd name="connsiteX5" fmla="*/ 1987315 w 2316043"/>
                <a:gd name="connsiteY5" fmla="*/ 1964453 h 2111742"/>
                <a:gd name="connsiteX6" fmla="*/ 2314613 w 2316043"/>
                <a:gd name="connsiteY6" fmla="*/ 1517893 h 2111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16043" h="2111742">
                  <a:moveTo>
                    <a:pt x="2314613" y="1517893"/>
                  </a:moveTo>
                  <a:cubicBezTo>
                    <a:pt x="2289962" y="1297618"/>
                    <a:pt x="1967465" y="1301399"/>
                    <a:pt x="1684649" y="997552"/>
                  </a:cubicBezTo>
                  <a:cubicBezTo>
                    <a:pt x="1316688" y="602235"/>
                    <a:pt x="1503569" y="210148"/>
                    <a:pt x="1236440" y="55900"/>
                  </a:cubicBezTo>
                  <a:cubicBezTo>
                    <a:pt x="919829" y="-126922"/>
                    <a:pt x="186166" y="151846"/>
                    <a:pt x="28965" y="700133"/>
                  </a:cubicBezTo>
                  <a:cubicBezTo>
                    <a:pt x="-132112" y="1261966"/>
                    <a:pt x="417509" y="1739149"/>
                    <a:pt x="719385" y="1914580"/>
                  </a:cubicBezTo>
                  <a:cubicBezTo>
                    <a:pt x="1078659" y="2123378"/>
                    <a:pt x="1604372" y="2205445"/>
                    <a:pt x="1987315" y="1964453"/>
                  </a:cubicBezTo>
                  <a:cubicBezTo>
                    <a:pt x="2025634" y="1940336"/>
                    <a:pt x="2339759" y="1742664"/>
                    <a:pt x="2314613" y="1517893"/>
                  </a:cubicBezTo>
                  <a:close/>
                </a:path>
              </a:pathLst>
            </a:custGeom>
            <a:noFill/>
            <a:ln w="9525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97" name="Graphic 6" descr="Two overlapping organic shapes">
              <a:extLst>
                <a:ext uri="{FF2B5EF4-FFF2-40B4-BE49-F238E27FC236}">
                  <a16:creationId xmlns:a16="http://schemas.microsoft.com/office/drawing/2014/main" id="{9F0CAC85-AABE-40B4-BF11-319BF4BA359A}"/>
                </a:ext>
              </a:extLst>
            </p:cNvPr>
            <p:cNvSpPr/>
            <p:nvPr/>
          </p:nvSpPr>
          <p:spPr>
            <a:xfrm>
              <a:off x="477248" y="2943630"/>
              <a:ext cx="1946813" cy="2456291"/>
            </a:xfrm>
            <a:custGeom>
              <a:avLst/>
              <a:gdLst>
                <a:gd name="connsiteX0" fmla="*/ 996156 w 1946813"/>
                <a:gd name="connsiteY0" fmla="*/ 26497 h 2456291"/>
                <a:gd name="connsiteX1" fmla="*/ 729618 w 1946813"/>
                <a:gd name="connsiteY1" fmla="*/ 798850 h 2456291"/>
                <a:gd name="connsiteX2" fmla="*/ 4784 w 1946813"/>
                <a:gd name="connsiteY2" fmla="*/ 1548534 h 2456291"/>
                <a:gd name="connsiteX3" fmla="*/ 1031380 w 1946813"/>
                <a:gd name="connsiteY3" fmla="*/ 2453876 h 2456291"/>
                <a:gd name="connsiteX4" fmla="*/ 1926815 w 1946813"/>
                <a:gd name="connsiteY4" fmla="*/ 1381752 h 2456291"/>
                <a:gd name="connsiteX5" fmla="*/ 1529108 w 1946813"/>
                <a:gd name="connsiteY5" fmla="*/ 176639 h 2456291"/>
                <a:gd name="connsiteX6" fmla="*/ 996156 w 1946813"/>
                <a:gd name="connsiteY6" fmla="*/ 26497 h 2456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46813" h="2456291">
                  <a:moveTo>
                    <a:pt x="996156" y="26497"/>
                  </a:moveTo>
                  <a:cubicBezTo>
                    <a:pt x="798484" y="126747"/>
                    <a:pt x="915060" y="427499"/>
                    <a:pt x="729618" y="798850"/>
                  </a:cubicBezTo>
                  <a:cubicBezTo>
                    <a:pt x="488340" y="1281987"/>
                    <a:pt x="55619" y="1244287"/>
                    <a:pt x="4784" y="1548534"/>
                  </a:cubicBezTo>
                  <a:cubicBezTo>
                    <a:pt x="-55471" y="1909142"/>
                    <a:pt x="462766" y="2498701"/>
                    <a:pt x="1031380" y="2453876"/>
                  </a:cubicBezTo>
                  <a:cubicBezTo>
                    <a:pt x="1614033" y="2407937"/>
                    <a:pt x="1868313" y="1725966"/>
                    <a:pt x="1926815" y="1381752"/>
                  </a:cubicBezTo>
                  <a:cubicBezTo>
                    <a:pt x="1996443" y="972091"/>
                    <a:pt x="1889039" y="450921"/>
                    <a:pt x="1529108" y="176639"/>
                  </a:cubicBezTo>
                  <a:cubicBezTo>
                    <a:pt x="1493104" y="149188"/>
                    <a:pt x="1197858" y="-75802"/>
                    <a:pt x="996156" y="26497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</p:grpSp>
      <p:sp>
        <p:nvSpPr>
          <p:cNvPr id="98" name="Graphic 6" descr="Two overlapping organic shapes">
            <a:extLst>
              <a:ext uri="{FF2B5EF4-FFF2-40B4-BE49-F238E27FC236}">
                <a16:creationId xmlns:a16="http://schemas.microsoft.com/office/drawing/2014/main" id="{2444DC50-9460-4A37-A3E9-4205E5E5DD7D}"/>
              </a:ext>
            </a:extLst>
          </p:cNvPr>
          <p:cNvSpPr/>
          <p:nvPr/>
        </p:nvSpPr>
        <p:spPr>
          <a:xfrm>
            <a:off x="4142934" y="6109161"/>
            <a:ext cx="364196" cy="459506"/>
          </a:xfrm>
          <a:custGeom>
            <a:avLst/>
            <a:gdLst>
              <a:gd name="connsiteX0" fmla="*/ 996156 w 1946813"/>
              <a:gd name="connsiteY0" fmla="*/ 26497 h 2456291"/>
              <a:gd name="connsiteX1" fmla="*/ 729618 w 1946813"/>
              <a:gd name="connsiteY1" fmla="*/ 798850 h 2456291"/>
              <a:gd name="connsiteX2" fmla="*/ 4784 w 1946813"/>
              <a:gd name="connsiteY2" fmla="*/ 1548534 h 2456291"/>
              <a:gd name="connsiteX3" fmla="*/ 1031380 w 1946813"/>
              <a:gd name="connsiteY3" fmla="*/ 2453876 h 2456291"/>
              <a:gd name="connsiteX4" fmla="*/ 1926815 w 1946813"/>
              <a:gd name="connsiteY4" fmla="*/ 1381752 h 2456291"/>
              <a:gd name="connsiteX5" fmla="*/ 1529108 w 1946813"/>
              <a:gd name="connsiteY5" fmla="*/ 176639 h 2456291"/>
              <a:gd name="connsiteX6" fmla="*/ 996156 w 1946813"/>
              <a:gd name="connsiteY6" fmla="*/ 26497 h 24562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46813" h="2456291">
                <a:moveTo>
                  <a:pt x="996156" y="26497"/>
                </a:moveTo>
                <a:cubicBezTo>
                  <a:pt x="798484" y="126747"/>
                  <a:pt x="915060" y="427499"/>
                  <a:pt x="729618" y="798850"/>
                </a:cubicBezTo>
                <a:cubicBezTo>
                  <a:pt x="488340" y="1281987"/>
                  <a:pt x="55619" y="1244287"/>
                  <a:pt x="4784" y="1548534"/>
                </a:cubicBezTo>
                <a:cubicBezTo>
                  <a:pt x="-55471" y="1909142"/>
                  <a:pt x="462766" y="2498701"/>
                  <a:pt x="1031380" y="2453876"/>
                </a:cubicBezTo>
                <a:cubicBezTo>
                  <a:pt x="1614033" y="2407937"/>
                  <a:pt x="1868313" y="1725966"/>
                  <a:pt x="1926815" y="1381752"/>
                </a:cubicBezTo>
                <a:cubicBezTo>
                  <a:pt x="1996443" y="972091"/>
                  <a:pt x="1889039" y="450921"/>
                  <a:pt x="1529108" y="176639"/>
                </a:cubicBezTo>
                <a:cubicBezTo>
                  <a:pt x="1493104" y="149188"/>
                  <a:pt x="1197858" y="-75802"/>
                  <a:pt x="996156" y="26497"/>
                </a:cubicBezTo>
                <a:close/>
              </a:path>
            </a:pathLst>
          </a:custGeom>
          <a:solidFill>
            <a:schemeClr val="accent5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D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2933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517" y="1994607"/>
            <a:ext cx="3038459" cy="3210454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2E68F485-16C0-441E-99B5-97E8EB16A8D2}"/>
              </a:ext>
            </a:extLst>
          </p:cNvPr>
          <p:cNvSpPr txBox="1"/>
          <p:nvPr/>
        </p:nvSpPr>
        <p:spPr>
          <a:xfrm>
            <a:off x="3640135" y="1771039"/>
            <a:ext cx="7625871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D" sz="3200" dirty="0" err="1">
                <a:solidFill>
                  <a:schemeClr val="accent5"/>
                </a:solidFill>
                <a:latin typeface="Lato Black" panose="020F0A02020204030203"/>
              </a:rPr>
              <a:t>Perpustakaan</a:t>
            </a:r>
            <a:r>
              <a:rPr lang="en-ID" sz="3200" dirty="0">
                <a:solidFill>
                  <a:schemeClr val="accent5"/>
                </a:solidFill>
                <a:latin typeface="Lato Black" panose="020F0A02020204030203"/>
              </a:rPr>
              <a:t> </a:t>
            </a:r>
            <a:r>
              <a:rPr lang="en-ID" sz="3200" dirty="0" err="1">
                <a:solidFill>
                  <a:schemeClr val="accent5"/>
                </a:solidFill>
                <a:latin typeface="Lato Black" panose="020F0A02020204030203"/>
              </a:rPr>
              <a:t>adalah</a:t>
            </a:r>
            <a:r>
              <a:rPr lang="en-ID" sz="3200" dirty="0">
                <a:solidFill>
                  <a:schemeClr val="accent5"/>
                </a:solidFill>
                <a:latin typeface="Lato Black" panose="020F0A02020204030203"/>
              </a:rPr>
              <a:t> </a:t>
            </a:r>
            <a:r>
              <a:rPr lang="en-ID" sz="3200" dirty="0" err="1">
                <a:solidFill>
                  <a:schemeClr val="accent5"/>
                </a:solidFill>
                <a:latin typeface="Lato Black" panose="020F0A02020204030203"/>
              </a:rPr>
              <a:t>institusi</a:t>
            </a:r>
            <a:r>
              <a:rPr lang="en-ID" sz="3200" dirty="0">
                <a:solidFill>
                  <a:schemeClr val="accent5"/>
                </a:solidFill>
                <a:latin typeface="Lato Black" panose="020F0A02020204030203"/>
              </a:rPr>
              <a:t> </a:t>
            </a:r>
            <a:r>
              <a:rPr lang="en-ID" sz="3200" dirty="0" err="1">
                <a:solidFill>
                  <a:schemeClr val="accent5"/>
                </a:solidFill>
                <a:latin typeface="Lato Black" panose="020F0A02020204030203"/>
              </a:rPr>
              <a:t>pengelola</a:t>
            </a:r>
            <a:r>
              <a:rPr lang="en-ID" sz="3200" dirty="0">
                <a:solidFill>
                  <a:schemeClr val="accent5"/>
                </a:solidFill>
                <a:latin typeface="Lato Black" panose="020F0A02020204030203"/>
              </a:rPr>
              <a:t> </a:t>
            </a:r>
            <a:r>
              <a:rPr lang="en-ID" sz="3200" dirty="0" err="1">
                <a:solidFill>
                  <a:schemeClr val="accent5"/>
                </a:solidFill>
                <a:latin typeface="Lato Black" panose="020F0A02020204030203"/>
              </a:rPr>
              <a:t>koleksi</a:t>
            </a:r>
            <a:r>
              <a:rPr lang="en-ID" sz="3200" dirty="0">
                <a:solidFill>
                  <a:schemeClr val="accent5"/>
                </a:solidFill>
                <a:latin typeface="Lato Black" panose="020F0A02020204030203"/>
              </a:rPr>
              <a:t> </a:t>
            </a:r>
            <a:r>
              <a:rPr lang="en-ID" sz="3200" dirty="0" err="1">
                <a:solidFill>
                  <a:schemeClr val="accent5"/>
                </a:solidFill>
                <a:latin typeface="Lato Black" panose="020F0A02020204030203"/>
              </a:rPr>
              <a:t>karya</a:t>
            </a:r>
            <a:r>
              <a:rPr lang="en-ID" sz="3200" dirty="0">
                <a:solidFill>
                  <a:schemeClr val="accent5"/>
                </a:solidFill>
                <a:latin typeface="Lato Black" panose="020F0A02020204030203"/>
              </a:rPr>
              <a:t> </a:t>
            </a:r>
            <a:r>
              <a:rPr lang="en-ID" sz="3200" dirty="0" err="1">
                <a:solidFill>
                  <a:schemeClr val="accent5"/>
                </a:solidFill>
                <a:latin typeface="Lato Black" panose="020F0A02020204030203"/>
              </a:rPr>
              <a:t>tulis</a:t>
            </a:r>
            <a:r>
              <a:rPr lang="en-ID" sz="3200" dirty="0">
                <a:solidFill>
                  <a:schemeClr val="accent5"/>
                </a:solidFill>
                <a:latin typeface="Lato Black" panose="020F0A02020204030203"/>
              </a:rPr>
              <a:t>, </a:t>
            </a:r>
            <a:r>
              <a:rPr lang="en-ID" sz="3200" dirty="0" err="1">
                <a:solidFill>
                  <a:schemeClr val="accent5"/>
                </a:solidFill>
                <a:latin typeface="Lato Black" panose="020F0A02020204030203"/>
              </a:rPr>
              <a:t>karya</a:t>
            </a:r>
            <a:r>
              <a:rPr lang="en-ID" sz="3200" dirty="0">
                <a:solidFill>
                  <a:schemeClr val="accent5"/>
                </a:solidFill>
                <a:latin typeface="Lato Black" panose="020F0A02020204030203"/>
              </a:rPr>
              <a:t> </a:t>
            </a:r>
            <a:r>
              <a:rPr lang="en-ID" sz="3200" dirty="0" err="1">
                <a:solidFill>
                  <a:schemeClr val="accent5"/>
                </a:solidFill>
                <a:latin typeface="Lato Black" panose="020F0A02020204030203"/>
              </a:rPr>
              <a:t>cetak</a:t>
            </a:r>
            <a:r>
              <a:rPr lang="en-ID" sz="3200" dirty="0">
                <a:solidFill>
                  <a:schemeClr val="accent5"/>
                </a:solidFill>
                <a:latin typeface="Lato Black" panose="020F0A02020204030203"/>
              </a:rPr>
              <a:t>, </a:t>
            </a:r>
            <a:r>
              <a:rPr lang="en-ID" sz="3200" dirty="0" err="1">
                <a:solidFill>
                  <a:schemeClr val="accent5"/>
                </a:solidFill>
                <a:latin typeface="Lato Black" panose="020F0A02020204030203"/>
              </a:rPr>
              <a:t>dan</a:t>
            </a:r>
            <a:r>
              <a:rPr lang="en-ID" sz="3200" dirty="0">
                <a:solidFill>
                  <a:schemeClr val="accent5"/>
                </a:solidFill>
                <a:latin typeface="Lato Black" panose="020F0A02020204030203"/>
              </a:rPr>
              <a:t>/</a:t>
            </a:r>
            <a:r>
              <a:rPr lang="en-ID" sz="3200" dirty="0" err="1">
                <a:solidFill>
                  <a:schemeClr val="accent5"/>
                </a:solidFill>
                <a:latin typeface="Lato Black" panose="020F0A02020204030203"/>
              </a:rPr>
              <a:t>atau</a:t>
            </a:r>
            <a:r>
              <a:rPr lang="en-ID" sz="3200" dirty="0">
                <a:solidFill>
                  <a:schemeClr val="accent5"/>
                </a:solidFill>
                <a:latin typeface="Lato Black" panose="020F0A02020204030203"/>
              </a:rPr>
              <a:t> </a:t>
            </a:r>
            <a:r>
              <a:rPr lang="en-ID" sz="3200" dirty="0" err="1">
                <a:solidFill>
                  <a:schemeClr val="accent5"/>
                </a:solidFill>
                <a:latin typeface="Lato Black" panose="020F0A02020204030203"/>
              </a:rPr>
              <a:t>karya</a:t>
            </a:r>
            <a:r>
              <a:rPr lang="en-ID" sz="3200" dirty="0">
                <a:solidFill>
                  <a:schemeClr val="accent5"/>
                </a:solidFill>
                <a:latin typeface="Lato Black" panose="020F0A02020204030203"/>
              </a:rPr>
              <a:t> </a:t>
            </a:r>
            <a:r>
              <a:rPr lang="en-ID" sz="3200" dirty="0" err="1">
                <a:solidFill>
                  <a:schemeClr val="accent5"/>
                </a:solidFill>
                <a:latin typeface="Lato Black" panose="020F0A02020204030203"/>
              </a:rPr>
              <a:t>rekam</a:t>
            </a:r>
            <a:r>
              <a:rPr lang="en-ID" sz="3200" dirty="0">
                <a:solidFill>
                  <a:schemeClr val="accent5"/>
                </a:solidFill>
                <a:latin typeface="Lato Black" panose="020F0A02020204030203"/>
              </a:rPr>
              <a:t> </a:t>
            </a:r>
            <a:r>
              <a:rPr lang="en-ID" sz="3200" dirty="0" err="1">
                <a:solidFill>
                  <a:schemeClr val="accent5"/>
                </a:solidFill>
                <a:latin typeface="Lato Black" panose="020F0A02020204030203"/>
              </a:rPr>
              <a:t>secara</a:t>
            </a:r>
            <a:r>
              <a:rPr lang="en-ID" sz="3200" dirty="0">
                <a:solidFill>
                  <a:schemeClr val="accent5"/>
                </a:solidFill>
                <a:latin typeface="Lato Black" panose="020F0A02020204030203"/>
              </a:rPr>
              <a:t> </a:t>
            </a:r>
            <a:r>
              <a:rPr lang="en-ID" sz="3200" dirty="0" err="1">
                <a:solidFill>
                  <a:schemeClr val="accent5"/>
                </a:solidFill>
                <a:latin typeface="Lato Black" panose="020F0A02020204030203"/>
              </a:rPr>
              <a:t>profesional</a:t>
            </a:r>
            <a:r>
              <a:rPr lang="en-ID" sz="3200" dirty="0">
                <a:solidFill>
                  <a:schemeClr val="accent5"/>
                </a:solidFill>
                <a:latin typeface="Lato Black" panose="020F0A02020204030203"/>
              </a:rPr>
              <a:t> </a:t>
            </a:r>
            <a:r>
              <a:rPr lang="en-ID" sz="3200" dirty="0" err="1">
                <a:solidFill>
                  <a:schemeClr val="accent5"/>
                </a:solidFill>
                <a:latin typeface="Lato Black" panose="020F0A02020204030203"/>
              </a:rPr>
              <a:t>dengan</a:t>
            </a:r>
            <a:r>
              <a:rPr lang="en-ID" sz="3200" dirty="0">
                <a:solidFill>
                  <a:schemeClr val="accent5"/>
                </a:solidFill>
                <a:latin typeface="Lato Black" panose="020F0A02020204030203"/>
              </a:rPr>
              <a:t> </a:t>
            </a:r>
            <a:r>
              <a:rPr lang="en-ID" sz="3200" dirty="0" err="1">
                <a:solidFill>
                  <a:schemeClr val="accent5"/>
                </a:solidFill>
                <a:latin typeface="Lato Black" panose="020F0A02020204030203"/>
              </a:rPr>
              <a:t>sistem</a:t>
            </a:r>
            <a:r>
              <a:rPr lang="en-ID" sz="3200" dirty="0">
                <a:solidFill>
                  <a:schemeClr val="accent5"/>
                </a:solidFill>
                <a:latin typeface="Lato Black" panose="020F0A02020204030203"/>
              </a:rPr>
              <a:t> yang </a:t>
            </a:r>
            <a:r>
              <a:rPr lang="en-ID" sz="3200" dirty="0" err="1">
                <a:solidFill>
                  <a:schemeClr val="accent5"/>
                </a:solidFill>
                <a:latin typeface="Lato Black" panose="020F0A02020204030203"/>
              </a:rPr>
              <a:t>baku</a:t>
            </a:r>
            <a:r>
              <a:rPr lang="en-ID" sz="3200" dirty="0">
                <a:solidFill>
                  <a:schemeClr val="accent5"/>
                </a:solidFill>
                <a:latin typeface="Lato Black" panose="020F0A02020204030203"/>
              </a:rPr>
              <a:t> </a:t>
            </a:r>
            <a:r>
              <a:rPr lang="en-ID" sz="3200" dirty="0" err="1">
                <a:solidFill>
                  <a:schemeClr val="accent5"/>
                </a:solidFill>
                <a:latin typeface="Lato Black" panose="020F0A02020204030203"/>
              </a:rPr>
              <a:t>guna</a:t>
            </a:r>
            <a:r>
              <a:rPr lang="en-ID" sz="3200" dirty="0">
                <a:solidFill>
                  <a:schemeClr val="accent5"/>
                </a:solidFill>
                <a:latin typeface="Lato Black" panose="020F0A02020204030203"/>
              </a:rPr>
              <a:t> </a:t>
            </a:r>
            <a:r>
              <a:rPr lang="en-ID" sz="3200" dirty="0" err="1">
                <a:solidFill>
                  <a:schemeClr val="accent5"/>
                </a:solidFill>
                <a:latin typeface="Lato Black" panose="020F0A02020204030203"/>
              </a:rPr>
              <a:t>memenuhi</a:t>
            </a:r>
            <a:r>
              <a:rPr lang="en-ID" sz="3200" dirty="0">
                <a:solidFill>
                  <a:schemeClr val="accent5"/>
                </a:solidFill>
                <a:latin typeface="Lato Black" panose="020F0A02020204030203"/>
              </a:rPr>
              <a:t> </a:t>
            </a:r>
            <a:r>
              <a:rPr lang="en-ID" sz="3200" dirty="0" err="1">
                <a:solidFill>
                  <a:schemeClr val="accent5"/>
                </a:solidFill>
                <a:latin typeface="Lato Black" panose="020F0A02020204030203"/>
              </a:rPr>
              <a:t>kebutuhan</a:t>
            </a:r>
            <a:r>
              <a:rPr lang="en-ID" sz="3200" dirty="0">
                <a:solidFill>
                  <a:schemeClr val="accent5"/>
                </a:solidFill>
                <a:latin typeface="Lato Black" panose="020F0A02020204030203"/>
              </a:rPr>
              <a:t> </a:t>
            </a:r>
            <a:r>
              <a:rPr lang="en-ID" sz="3200" dirty="0" err="1">
                <a:solidFill>
                  <a:schemeClr val="accent5"/>
                </a:solidFill>
                <a:latin typeface="Lato Black" panose="020F0A02020204030203"/>
              </a:rPr>
              <a:t>pendidikan</a:t>
            </a:r>
            <a:r>
              <a:rPr lang="en-ID" sz="3200" dirty="0">
                <a:solidFill>
                  <a:schemeClr val="accent5"/>
                </a:solidFill>
                <a:latin typeface="Lato Black" panose="020F0A02020204030203"/>
              </a:rPr>
              <a:t>, </a:t>
            </a:r>
            <a:r>
              <a:rPr lang="en-ID" sz="3200" dirty="0" err="1">
                <a:solidFill>
                  <a:schemeClr val="accent5"/>
                </a:solidFill>
                <a:latin typeface="Lato Black" panose="020F0A02020204030203"/>
              </a:rPr>
              <a:t>penelitian</a:t>
            </a:r>
            <a:r>
              <a:rPr lang="en-ID" sz="3200" dirty="0">
                <a:solidFill>
                  <a:schemeClr val="accent5"/>
                </a:solidFill>
                <a:latin typeface="Lato Black" panose="020F0A02020204030203"/>
              </a:rPr>
              <a:t>, </a:t>
            </a:r>
            <a:r>
              <a:rPr lang="en-ID" sz="3200" dirty="0" err="1">
                <a:solidFill>
                  <a:schemeClr val="accent5"/>
                </a:solidFill>
                <a:latin typeface="Lato Black" panose="020F0A02020204030203"/>
              </a:rPr>
              <a:t>pelestarian</a:t>
            </a:r>
            <a:r>
              <a:rPr lang="en-ID" sz="3200" dirty="0">
                <a:solidFill>
                  <a:schemeClr val="accent5"/>
                </a:solidFill>
                <a:latin typeface="Lato Black" panose="020F0A02020204030203"/>
              </a:rPr>
              <a:t>, </a:t>
            </a:r>
            <a:r>
              <a:rPr lang="en-ID" sz="3200" dirty="0" err="1">
                <a:solidFill>
                  <a:schemeClr val="accent5"/>
                </a:solidFill>
                <a:latin typeface="Lato Black" panose="020F0A02020204030203"/>
              </a:rPr>
              <a:t>informasi</a:t>
            </a:r>
            <a:r>
              <a:rPr lang="en-ID" sz="3200" dirty="0">
                <a:solidFill>
                  <a:schemeClr val="accent5"/>
                </a:solidFill>
                <a:latin typeface="Lato Black" panose="020F0A02020204030203"/>
              </a:rPr>
              <a:t>, </a:t>
            </a:r>
            <a:r>
              <a:rPr lang="en-ID" sz="3200" dirty="0" err="1">
                <a:solidFill>
                  <a:schemeClr val="accent5"/>
                </a:solidFill>
                <a:latin typeface="Lato Black" panose="020F0A02020204030203"/>
              </a:rPr>
              <a:t>dan</a:t>
            </a:r>
            <a:r>
              <a:rPr lang="en-ID" sz="3200" dirty="0">
                <a:solidFill>
                  <a:schemeClr val="accent5"/>
                </a:solidFill>
                <a:latin typeface="Lato Black" panose="020F0A02020204030203"/>
              </a:rPr>
              <a:t> </a:t>
            </a:r>
            <a:r>
              <a:rPr lang="en-ID" sz="3200" dirty="0" err="1">
                <a:solidFill>
                  <a:schemeClr val="accent5"/>
                </a:solidFill>
                <a:latin typeface="Lato Black" panose="020F0A02020204030203"/>
              </a:rPr>
              <a:t>rekreasi</a:t>
            </a:r>
            <a:r>
              <a:rPr lang="en-ID" sz="3200" dirty="0">
                <a:solidFill>
                  <a:schemeClr val="accent5"/>
                </a:solidFill>
                <a:latin typeface="Lato Black" panose="020F0A02020204030203"/>
              </a:rPr>
              <a:t> para </a:t>
            </a:r>
            <a:r>
              <a:rPr lang="en-ID" sz="3200" dirty="0" err="1">
                <a:solidFill>
                  <a:schemeClr val="accent5"/>
                </a:solidFill>
                <a:latin typeface="Lato Black" panose="020F0A02020204030203"/>
              </a:rPr>
              <a:t>pemustaka</a:t>
            </a:r>
            <a:r>
              <a:rPr lang="en-ID" sz="3200" dirty="0">
                <a:solidFill>
                  <a:schemeClr val="accent5"/>
                </a:solidFill>
                <a:latin typeface="Lato Black" panose="020F0A02020204030203"/>
              </a:rPr>
              <a:t> </a:t>
            </a:r>
            <a:r>
              <a:rPr lang="en-ID" sz="2200" i="1" dirty="0">
                <a:solidFill>
                  <a:schemeClr val="accent5"/>
                </a:solidFill>
              </a:rPr>
              <a:t>(UU No. 43 </a:t>
            </a:r>
            <a:r>
              <a:rPr lang="en-ID" sz="2200" i="1" dirty="0" err="1">
                <a:solidFill>
                  <a:schemeClr val="accent5"/>
                </a:solidFill>
              </a:rPr>
              <a:t>Tahun</a:t>
            </a:r>
            <a:r>
              <a:rPr lang="en-ID" sz="2200" i="1" dirty="0">
                <a:solidFill>
                  <a:schemeClr val="accent5"/>
                </a:solidFill>
              </a:rPr>
              <a:t> 2007 </a:t>
            </a:r>
            <a:r>
              <a:rPr lang="en-ID" sz="2200" i="1" dirty="0" err="1">
                <a:solidFill>
                  <a:schemeClr val="accent5"/>
                </a:solidFill>
              </a:rPr>
              <a:t>Tentang</a:t>
            </a:r>
            <a:r>
              <a:rPr lang="en-ID" sz="2200" i="1" dirty="0">
                <a:solidFill>
                  <a:schemeClr val="accent5"/>
                </a:solidFill>
              </a:rPr>
              <a:t> </a:t>
            </a:r>
            <a:r>
              <a:rPr lang="en-ID" sz="2200" i="1" dirty="0" err="1">
                <a:solidFill>
                  <a:schemeClr val="accent5"/>
                </a:solidFill>
              </a:rPr>
              <a:t>Perpustakaan</a:t>
            </a:r>
            <a:r>
              <a:rPr lang="en-ID" sz="2200" i="1" dirty="0">
                <a:solidFill>
                  <a:schemeClr val="accent5"/>
                </a:solidFill>
              </a:rPr>
              <a:t>)</a:t>
            </a:r>
            <a:endParaRPr lang="en-US" sz="2200" i="1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13785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3092" y="609051"/>
            <a:ext cx="3751748" cy="5428892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ounded Rectangle 7">
            <a:extLst>
              <a:ext uri="{FF2B5EF4-FFF2-40B4-BE49-F238E27FC236}">
                <a16:creationId xmlns:a16="http://schemas.microsoft.com/office/drawing/2014/main" id="{890A206E-8EB0-46CB-87E5-BB62DA827BE4}"/>
              </a:ext>
            </a:extLst>
          </p:cNvPr>
          <p:cNvSpPr/>
          <p:nvPr/>
        </p:nvSpPr>
        <p:spPr>
          <a:xfrm>
            <a:off x="2438401" y="114766"/>
            <a:ext cx="4455884" cy="6617729"/>
          </a:xfrm>
          <a:custGeom>
            <a:avLst/>
            <a:gdLst/>
            <a:ahLst/>
            <a:cxnLst/>
            <a:rect l="l" t="t" r="r" b="b"/>
            <a:pathLst>
              <a:path w="1872208" h="3240000">
                <a:moveTo>
                  <a:pt x="936104" y="2852499"/>
                </a:moveTo>
                <a:cubicBezTo>
                  <a:pt x="861605" y="2852499"/>
                  <a:pt x="801211" y="2912893"/>
                  <a:pt x="801211" y="2987392"/>
                </a:cubicBezTo>
                <a:cubicBezTo>
                  <a:pt x="801211" y="3061891"/>
                  <a:pt x="861605" y="3122285"/>
                  <a:pt x="936104" y="3122285"/>
                </a:cubicBezTo>
                <a:cubicBezTo>
                  <a:pt x="1010603" y="3122285"/>
                  <a:pt x="1070997" y="3061891"/>
                  <a:pt x="1070997" y="2987392"/>
                </a:cubicBezTo>
                <a:cubicBezTo>
                  <a:pt x="1070997" y="2912893"/>
                  <a:pt x="1010603" y="2852499"/>
                  <a:pt x="936104" y="2852499"/>
                </a:cubicBezTo>
                <a:close/>
                <a:moveTo>
                  <a:pt x="144016" y="323096"/>
                </a:moveTo>
                <a:lnTo>
                  <a:pt x="144016" y="2699360"/>
                </a:lnTo>
                <a:lnTo>
                  <a:pt x="1728192" y="2699360"/>
                </a:lnTo>
                <a:lnTo>
                  <a:pt x="1728192" y="323096"/>
                </a:lnTo>
                <a:close/>
                <a:moveTo>
                  <a:pt x="720104" y="107072"/>
                </a:moveTo>
                <a:cubicBezTo>
                  <a:pt x="690281" y="107072"/>
                  <a:pt x="666104" y="131249"/>
                  <a:pt x="666104" y="161072"/>
                </a:cubicBezTo>
                <a:cubicBezTo>
                  <a:pt x="666104" y="190895"/>
                  <a:pt x="690281" y="215072"/>
                  <a:pt x="720104" y="215072"/>
                </a:cubicBezTo>
                <a:lnTo>
                  <a:pt x="1152104" y="215072"/>
                </a:lnTo>
                <a:cubicBezTo>
                  <a:pt x="1181927" y="215072"/>
                  <a:pt x="1206104" y="190895"/>
                  <a:pt x="1206104" y="161072"/>
                </a:cubicBezTo>
                <a:cubicBezTo>
                  <a:pt x="1206104" y="131249"/>
                  <a:pt x="1181927" y="107072"/>
                  <a:pt x="1152104" y="107072"/>
                </a:cubicBezTo>
                <a:close/>
                <a:moveTo>
                  <a:pt x="312041" y="0"/>
                </a:moveTo>
                <a:lnTo>
                  <a:pt x="1560167" y="0"/>
                </a:lnTo>
                <a:cubicBezTo>
                  <a:pt x="1732502" y="0"/>
                  <a:pt x="1872208" y="139706"/>
                  <a:pt x="1872208" y="312041"/>
                </a:cubicBezTo>
                <a:lnTo>
                  <a:pt x="1872208" y="2927959"/>
                </a:lnTo>
                <a:cubicBezTo>
                  <a:pt x="1872208" y="3100294"/>
                  <a:pt x="1732502" y="3240000"/>
                  <a:pt x="1560167" y="3240000"/>
                </a:cubicBezTo>
                <a:lnTo>
                  <a:pt x="312041" y="3240000"/>
                </a:lnTo>
                <a:cubicBezTo>
                  <a:pt x="139706" y="3240000"/>
                  <a:pt x="0" y="3100294"/>
                  <a:pt x="0" y="2927959"/>
                </a:cubicBezTo>
                <a:lnTo>
                  <a:pt x="0" y="312041"/>
                </a:lnTo>
                <a:cubicBezTo>
                  <a:pt x="0" y="139706"/>
                  <a:pt x="139706" y="0"/>
                  <a:pt x="312041" y="0"/>
                </a:cubicBezTo>
                <a:close/>
              </a:path>
            </a:pathLst>
          </a:custGeom>
          <a:solidFill>
            <a:srgbClr val="54BA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5" name="Rounded Rectangle 2">
            <a:extLst>
              <a:ext uri="{FF2B5EF4-FFF2-40B4-BE49-F238E27FC236}">
                <a16:creationId xmlns:a16="http://schemas.microsoft.com/office/drawing/2014/main" id="{5394194E-40CF-4800-82F4-DA12261F9012}"/>
              </a:ext>
            </a:extLst>
          </p:cNvPr>
          <p:cNvSpPr/>
          <p:nvPr/>
        </p:nvSpPr>
        <p:spPr>
          <a:xfrm>
            <a:off x="7248976" y="1921295"/>
            <a:ext cx="2804404" cy="2804404"/>
          </a:xfrm>
          <a:custGeom>
            <a:avLst/>
            <a:gdLst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55131 w 3960000"/>
              <a:gd name="connsiteY2" fmla="*/ 1419362 h 3960000"/>
              <a:gd name="connsiteX3" fmla="*/ 3160999 w 3960000"/>
              <a:gd name="connsiteY3" fmla="*/ 1374274 h 3960000"/>
              <a:gd name="connsiteX4" fmla="*/ 2538382 w 3960000"/>
              <a:gd name="connsiteY4" fmla="*/ 802616 h 3960000"/>
              <a:gd name="connsiteX5" fmla="*/ 1921633 w 3960000"/>
              <a:gd name="connsiteY5" fmla="*/ 1419365 h 3960000"/>
              <a:gd name="connsiteX6" fmla="*/ 1942445 w 3960000"/>
              <a:gd name="connsiteY6" fmla="*/ 1570340 h 3960000"/>
              <a:gd name="connsiteX7" fmla="*/ 752016 w 3960000"/>
              <a:gd name="connsiteY7" fmla="*/ 931012 h 3960000"/>
              <a:gd name="connsiteX8" fmla="*/ 934030 w 3960000"/>
              <a:gd name="connsiteY8" fmla="*/ 1745738 h 3960000"/>
              <a:gd name="connsiteX9" fmla="*/ 665343 w 3960000"/>
              <a:gd name="connsiteY9" fmla="*/ 1650397 h 3960000"/>
              <a:gd name="connsiteX10" fmla="*/ 1111709 w 3960000"/>
              <a:gd name="connsiteY10" fmla="*/ 2257108 h 3960000"/>
              <a:gd name="connsiteX11" fmla="*/ 856023 w 3960000"/>
              <a:gd name="connsiteY11" fmla="*/ 2244108 h 3960000"/>
              <a:gd name="connsiteX12" fmla="*/ 1402064 w 3960000"/>
              <a:gd name="connsiteY12" fmla="*/ 2660137 h 3960000"/>
              <a:gd name="connsiteX13" fmla="*/ 552668 w 3960000"/>
              <a:gd name="connsiteY13" fmla="*/ 2902822 h 3960000"/>
              <a:gd name="connsiteX14" fmla="*/ 1978439 w 3960000"/>
              <a:gd name="connsiteY14" fmla="*/ 3093502 h 3960000"/>
              <a:gd name="connsiteX15" fmla="*/ 3053184 w 3960000"/>
              <a:gd name="connsiteY15" fmla="*/ 2031759 h 3960000"/>
              <a:gd name="connsiteX16" fmla="*/ 3155131 w 3960000"/>
              <a:gd name="connsiteY16" fmla="*/ 1419365 h 3960000"/>
              <a:gd name="connsiteX17" fmla="*/ 3207849 w 3960000"/>
              <a:gd name="connsiteY17" fmla="*/ 1493166 h 3960000"/>
              <a:gd name="connsiteX18" fmla="*/ 3407333 w 3960000"/>
              <a:gd name="connsiteY18" fmla="*/ 1117847 h 3960000"/>
              <a:gd name="connsiteX19" fmla="*/ 3108461 w 3960000"/>
              <a:gd name="connsiteY19" fmla="*/ 1185086 h 3960000"/>
              <a:gd name="connsiteX20" fmla="*/ 3334650 w 3960000"/>
              <a:gd name="connsiteY20" fmla="*/ 883134 h 3960000"/>
              <a:gd name="connsiteX21" fmla="*/ 2995677 w 3960000"/>
              <a:gd name="connsiteY21" fmla="*/ 1008938 h 3960000"/>
              <a:gd name="connsiteX22" fmla="*/ 2538382 w 3960000"/>
              <a:gd name="connsiteY22" fmla="*/ 802616 h 3960000"/>
              <a:gd name="connsiteX23" fmla="*/ 308009 w 3960000"/>
              <a:gd name="connsiteY23" fmla="*/ 0 h 3960000"/>
              <a:gd name="connsiteX24" fmla="*/ 3651991 w 3960000"/>
              <a:gd name="connsiteY24" fmla="*/ 0 h 3960000"/>
              <a:gd name="connsiteX25" fmla="*/ 3960000 w 3960000"/>
              <a:gd name="connsiteY25" fmla="*/ 308009 h 3960000"/>
              <a:gd name="connsiteX26" fmla="*/ 3960000 w 3960000"/>
              <a:gd name="connsiteY26" fmla="*/ 3651991 h 3960000"/>
              <a:gd name="connsiteX27" fmla="*/ 3651991 w 3960000"/>
              <a:gd name="connsiteY27" fmla="*/ 3960000 h 3960000"/>
              <a:gd name="connsiteX28" fmla="*/ 308009 w 3960000"/>
              <a:gd name="connsiteY28" fmla="*/ 3960000 h 3960000"/>
              <a:gd name="connsiteX29" fmla="*/ 0 w 3960000"/>
              <a:gd name="connsiteY29" fmla="*/ 3651991 h 3960000"/>
              <a:gd name="connsiteX30" fmla="*/ 0 w 3960000"/>
              <a:gd name="connsiteY30" fmla="*/ 308009 h 3960000"/>
              <a:gd name="connsiteX31" fmla="*/ 308009 w 3960000"/>
              <a:gd name="connsiteY31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55131 w 3960000"/>
              <a:gd name="connsiteY2" fmla="*/ 1419362 h 3960000"/>
              <a:gd name="connsiteX3" fmla="*/ 3160999 w 3960000"/>
              <a:gd name="connsiteY3" fmla="*/ 1374274 h 3960000"/>
              <a:gd name="connsiteX4" fmla="*/ 2538382 w 3960000"/>
              <a:gd name="connsiteY4" fmla="*/ 802616 h 3960000"/>
              <a:gd name="connsiteX5" fmla="*/ 1921633 w 3960000"/>
              <a:gd name="connsiteY5" fmla="*/ 1419365 h 3960000"/>
              <a:gd name="connsiteX6" fmla="*/ 1942445 w 3960000"/>
              <a:gd name="connsiteY6" fmla="*/ 1570340 h 3960000"/>
              <a:gd name="connsiteX7" fmla="*/ 752016 w 3960000"/>
              <a:gd name="connsiteY7" fmla="*/ 931012 h 3960000"/>
              <a:gd name="connsiteX8" fmla="*/ 934030 w 3960000"/>
              <a:gd name="connsiteY8" fmla="*/ 1745738 h 3960000"/>
              <a:gd name="connsiteX9" fmla="*/ 665343 w 3960000"/>
              <a:gd name="connsiteY9" fmla="*/ 1650397 h 3960000"/>
              <a:gd name="connsiteX10" fmla="*/ 1111709 w 3960000"/>
              <a:gd name="connsiteY10" fmla="*/ 2257108 h 3960000"/>
              <a:gd name="connsiteX11" fmla="*/ 856023 w 3960000"/>
              <a:gd name="connsiteY11" fmla="*/ 2244108 h 3960000"/>
              <a:gd name="connsiteX12" fmla="*/ 1402064 w 3960000"/>
              <a:gd name="connsiteY12" fmla="*/ 2660137 h 3960000"/>
              <a:gd name="connsiteX13" fmla="*/ 552668 w 3960000"/>
              <a:gd name="connsiteY13" fmla="*/ 2902822 h 3960000"/>
              <a:gd name="connsiteX14" fmla="*/ 1978439 w 3960000"/>
              <a:gd name="connsiteY14" fmla="*/ 3093502 h 3960000"/>
              <a:gd name="connsiteX15" fmla="*/ 3053184 w 3960000"/>
              <a:gd name="connsiteY15" fmla="*/ 2031759 h 3960000"/>
              <a:gd name="connsiteX16" fmla="*/ 3207849 w 3960000"/>
              <a:gd name="connsiteY16" fmla="*/ 1493166 h 3960000"/>
              <a:gd name="connsiteX17" fmla="*/ 3407333 w 3960000"/>
              <a:gd name="connsiteY17" fmla="*/ 1117847 h 3960000"/>
              <a:gd name="connsiteX18" fmla="*/ 3108461 w 3960000"/>
              <a:gd name="connsiteY18" fmla="*/ 1185086 h 3960000"/>
              <a:gd name="connsiteX19" fmla="*/ 3334650 w 3960000"/>
              <a:gd name="connsiteY19" fmla="*/ 883134 h 3960000"/>
              <a:gd name="connsiteX20" fmla="*/ 2995677 w 3960000"/>
              <a:gd name="connsiteY20" fmla="*/ 1008938 h 3960000"/>
              <a:gd name="connsiteX21" fmla="*/ 2538382 w 3960000"/>
              <a:gd name="connsiteY21" fmla="*/ 802616 h 3960000"/>
              <a:gd name="connsiteX22" fmla="*/ 308009 w 3960000"/>
              <a:gd name="connsiteY22" fmla="*/ 0 h 3960000"/>
              <a:gd name="connsiteX23" fmla="*/ 3651991 w 3960000"/>
              <a:gd name="connsiteY23" fmla="*/ 0 h 3960000"/>
              <a:gd name="connsiteX24" fmla="*/ 3960000 w 3960000"/>
              <a:gd name="connsiteY24" fmla="*/ 308009 h 3960000"/>
              <a:gd name="connsiteX25" fmla="*/ 3960000 w 3960000"/>
              <a:gd name="connsiteY25" fmla="*/ 3651991 h 3960000"/>
              <a:gd name="connsiteX26" fmla="*/ 3651991 w 3960000"/>
              <a:gd name="connsiteY26" fmla="*/ 3960000 h 3960000"/>
              <a:gd name="connsiteX27" fmla="*/ 308009 w 3960000"/>
              <a:gd name="connsiteY27" fmla="*/ 3960000 h 3960000"/>
              <a:gd name="connsiteX28" fmla="*/ 0 w 3960000"/>
              <a:gd name="connsiteY28" fmla="*/ 3651991 h 3960000"/>
              <a:gd name="connsiteX29" fmla="*/ 0 w 3960000"/>
              <a:gd name="connsiteY29" fmla="*/ 308009 h 3960000"/>
              <a:gd name="connsiteX30" fmla="*/ 308009 w 3960000"/>
              <a:gd name="connsiteY30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07333 w 3960000"/>
              <a:gd name="connsiteY16" fmla="*/ 1117847 h 3960000"/>
              <a:gd name="connsiteX17" fmla="*/ 3108461 w 3960000"/>
              <a:gd name="connsiteY17" fmla="*/ 1185086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07333 w 3960000"/>
              <a:gd name="connsiteY16" fmla="*/ 1117847 h 3960000"/>
              <a:gd name="connsiteX17" fmla="*/ 3140091 w 3960000"/>
              <a:gd name="connsiteY17" fmla="*/ 1227260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34030 w 3960000"/>
              <a:gd name="connsiteY7" fmla="*/ 1745738 h 3960000"/>
              <a:gd name="connsiteX8" fmla="*/ 644257 w 3960000"/>
              <a:gd name="connsiteY8" fmla="*/ 1555506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56023 w 3960000"/>
              <a:gd name="connsiteY10" fmla="*/ 2244108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3960000" h="3960000">
                <a:moveTo>
                  <a:pt x="3160999" y="1374274"/>
                </a:moveTo>
                <a:lnTo>
                  <a:pt x="3155132" y="1419362"/>
                </a:lnTo>
                <a:lnTo>
                  <a:pt x="3160999" y="1374274"/>
                </a:lnTo>
                <a:close/>
                <a:moveTo>
                  <a:pt x="2496208" y="770986"/>
                </a:moveTo>
                <a:cubicBezTo>
                  <a:pt x="2113414" y="770986"/>
                  <a:pt x="1929581" y="1106902"/>
                  <a:pt x="1921633" y="1292845"/>
                </a:cubicBezTo>
                <a:cubicBezTo>
                  <a:pt x="1914712" y="1454769"/>
                  <a:pt x="1928136" y="1522392"/>
                  <a:pt x="1942445" y="1570340"/>
                </a:cubicBezTo>
                <a:cubicBezTo>
                  <a:pt x="1547199" y="1510736"/>
                  <a:pt x="1237189" y="1330681"/>
                  <a:pt x="815277" y="836121"/>
                </a:cubicBezTo>
                <a:cubicBezTo>
                  <a:pt x="618819" y="1229038"/>
                  <a:pt x="733086" y="1558961"/>
                  <a:pt x="965659" y="1735195"/>
                </a:cubicBezTo>
                <a:cubicBezTo>
                  <a:pt x="864541" y="1716416"/>
                  <a:pt x="662904" y="1695759"/>
                  <a:pt x="570453" y="1629310"/>
                </a:cubicBezTo>
                <a:cubicBezTo>
                  <a:pt x="597898" y="2016450"/>
                  <a:pt x="990931" y="2177657"/>
                  <a:pt x="1196057" y="2257108"/>
                </a:cubicBezTo>
                <a:cubicBezTo>
                  <a:pt x="1113718" y="2275887"/>
                  <a:pt x="943857" y="2321380"/>
                  <a:pt x="813848" y="2296824"/>
                </a:cubicBezTo>
                <a:cubicBezTo>
                  <a:pt x="926523" y="2634848"/>
                  <a:pt x="1326064" y="2611755"/>
                  <a:pt x="1486410" y="2607420"/>
                </a:cubicBezTo>
                <a:cubicBezTo>
                  <a:pt x="1297174" y="2749708"/>
                  <a:pt x="1000058" y="2795794"/>
                  <a:pt x="489408" y="2829018"/>
                </a:cubicBezTo>
                <a:cubicBezTo>
                  <a:pt x="914827" y="3139596"/>
                  <a:pt x="1734874" y="3242281"/>
                  <a:pt x="2062787" y="3146219"/>
                </a:cubicBezTo>
                <a:cubicBezTo>
                  <a:pt x="2763394" y="2903535"/>
                  <a:pt x="2915370" y="2621267"/>
                  <a:pt x="3074271" y="2105563"/>
                </a:cubicBezTo>
                <a:cubicBezTo>
                  <a:pt x="3173740" y="1733406"/>
                  <a:pt x="3145310" y="1648999"/>
                  <a:pt x="3207849" y="1493166"/>
                </a:cubicBezTo>
                <a:cubicBezTo>
                  <a:pt x="3270388" y="1337333"/>
                  <a:pt x="3414210" y="1276468"/>
                  <a:pt x="3449507" y="1170564"/>
                </a:cubicBezTo>
                <a:cubicBezTo>
                  <a:pt x="3349883" y="1192977"/>
                  <a:pt x="3252716" y="1239516"/>
                  <a:pt x="3140091" y="1227260"/>
                </a:cubicBezTo>
                <a:cubicBezTo>
                  <a:pt x="3219995" y="1183499"/>
                  <a:pt x="3274317" y="996523"/>
                  <a:pt x="3324107" y="851504"/>
                </a:cubicBezTo>
                <a:cubicBezTo>
                  <a:pt x="3215037" y="921165"/>
                  <a:pt x="3152155" y="998691"/>
                  <a:pt x="2995677" y="1008938"/>
                </a:cubicBezTo>
                <a:cubicBezTo>
                  <a:pt x="2884471" y="881691"/>
                  <a:pt x="2678487" y="770986"/>
                  <a:pt x="2496208" y="770986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rgbClr val="54BA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97085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01" b="11882"/>
          <a:stretch/>
        </p:blipFill>
        <p:spPr bwMode="auto">
          <a:xfrm>
            <a:off x="2757714" y="769257"/>
            <a:ext cx="3817257" cy="4833258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ounded Rectangle 7">
            <a:extLst>
              <a:ext uri="{FF2B5EF4-FFF2-40B4-BE49-F238E27FC236}">
                <a16:creationId xmlns:a16="http://schemas.microsoft.com/office/drawing/2014/main" id="{890A206E-8EB0-46CB-87E5-BB62DA827BE4}"/>
              </a:ext>
            </a:extLst>
          </p:cNvPr>
          <p:cNvSpPr/>
          <p:nvPr/>
        </p:nvSpPr>
        <p:spPr>
          <a:xfrm>
            <a:off x="2438401" y="114766"/>
            <a:ext cx="4455884" cy="6617729"/>
          </a:xfrm>
          <a:custGeom>
            <a:avLst/>
            <a:gdLst/>
            <a:ahLst/>
            <a:cxnLst/>
            <a:rect l="l" t="t" r="r" b="b"/>
            <a:pathLst>
              <a:path w="1872208" h="3240000">
                <a:moveTo>
                  <a:pt x="936104" y="2852499"/>
                </a:moveTo>
                <a:cubicBezTo>
                  <a:pt x="861605" y="2852499"/>
                  <a:pt x="801211" y="2912893"/>
                  <a:pt x="801211" y="2987392"/>
                </a:cubicBezTo>
                <a:cubicBezTo>
                  <a:pt x="801211" y="3061891"/>
                  <a:pt x="861605" y="3122285"/>
                  <a:pt x="936104" y="3122285"/>
                </a:cubicBezTo>
                <a:cubicBezTo>
                  <a:pt x="1010603" y="3122285"/>
                  <a:pt x="1070997" y="3061891"/>
                  <a:pt x="1070997" y="2987392"/>
                </a:cubicBezTo>
                <a:cubicBezTo>
                  <a:pt x="1070997" y="2912893"/>
                  <a:pt x="1010603" y="2852499"/>
                  <a:pt x="936104" y="2852499"/>
                </a:cubicBezTo>
                <a:close/>
                <a:moveTo>
                  <a:pt x="144016" y="323096"/>
                </a:moveTo>
                <a:lnTo>
                  <a:pt x="144016" y="2699360"/>
                </a:lnTo>
                <a:lnTo>
                  <a:pt x="1728192" y="2699360"/>
                </a:lnTo>
                <a:lnTo>
                  <a:pt x="1728192" y="323096"/>
                </a:lnTo>
                <a:close/>
                <a:moveTo>
                  <a:pt x="720104" y="107072"/>
                </a:moveTo>
                <a:cubicBezTo>
                  <a:pt x="690281" y="107072"/>
                  <a:pt x="666104" y="131249"/>
                  <a:pt x="666104" y="161072"/>
                </a:cubicBezTo>
                <a:cubicBezTo>
                  <a:pt x="666104" y="190895"/>
                  <a:pt x="690281" y="215072"/>
                  <a:pt x="720104" y="215072"/>
                </a:cubicBezTo>
                <a:lnTo>
                  <a:pt x="1152104" y="215072"/>
                </a:lnTo>
                <a:cubicBezTo>
                  <a:pt x="1181927" y="215072"/>
                  <a:pt x="1206104" y="190895"/>
                  <a:pt x="1206104" y="161072"/>
                </a:cubicBezTo>
                <a:cubicBezTo>
                  <a:pt x="1206104" y="131249"/>
                  <a:pt x="1181927" y="107072"/>
                  <a:pt x="1152104" y="107072"/>
                </a:cubicBezTo>
                <a:close/>
                <a:moveTo>
                  <a:pt x="312041" y="0"/>
                </a:moveTo>
                <a:lnTo>
                  <a:pt x="1560167" y="0"/>
                </a:lnTo>
                <a:cubicBezTo>
                  <a:pt x="1732502" y="0"/>
                  <a:pt x="1872208" y="139706"/>
                  <a:pt x="1872208" y="312041"/>
                </a:cubicBezTo>
                <a:lnTo>
                  <a:pt x="1872208" y="2927959"/>
                </a:lnTo>
                <a:cubicBezTo>
                  <a:pt x="1872208" y="3100294"/>
                  <a:pt x="1732502" y="3240000"/>
                  <a:pt x="1560167" y="3240000"/>
                </a:cubicBezTo>
                <a:lnTo>
                  <a:pt x="312041" y="3240000"/>
                </a:lnTo>
                <a:cubicBezTo>
                  <a:pt x="139706" y="3240000"/>
                  <a:pt x="0" y="3100294"/>
                  <a:pt x="0" y="2927959"/>
                </a:cubicBezTo>
                <a:lnTo>
                  <a:pt x="0" y="312041"/>
                </a:lnTo>
                <a:cubicBezTo>
                  <a:pt x="0" y="139706"/>
                  <a:pt x="139706" y="0"/>
                  <a:pt x="312041" y="0"/>
                </a:cubicBezTo>
                <a:close/>
              </a:path>
            </a:pathLst>
          </a:custGeom>
          <a:solidFill>
            <a:srgbClr val="54BA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5" name="Rounded Rectangle 3">
            <a:extLst>
              <a:ext uri="{FF2B5EF4-FFF2-40B4-BE49-F238E27FC236}">
                <a16:creationId xmlns:a16="http://schemas.microsoft.com/office/drawing/2014/main" id="{C2FE4DD9-BD0F-42FA-8558-1E2788EACC02}"/>
              </a:ext>
            </a:extLst>
          </p:cNvPr>
          <p:cNvSpPr>
            <a:spLocks noChangeAspect="1"/>
          </p:cNvSpPr>
          <p:nvPr/>
        </p:nvSpPr>
        <p:spPr>
          <a:xfrm>
            <a:off x="7449035" y="2309279"/>
            <a:ext cx="3160908" cy="3160908"/>
          </a:xfrm>
          <a:custGeom>
            <a:avLst/>
            <a:gdLst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59137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960000" h="3960000">
                <a:moveTo>
                  <a:pt x="2841893" y="181064"/>
                </a:moveTo>
                <a:cubicBezTo>
                  <a:pt x="2485731" y="190239"/>
                  <a:pt x="2106781" y="339266"/>
                  <a:pt x="2105790" y="859562"/>
                </a:cubicBezTo>
                <a:lnTo>
                  <a:pt x="2106860" y="863292"/>
                </a:lnTo>
                <a:lnTo>
                  <a:pt x="2106860" y="1248172"/>
                </a:lnTo>
                <a:lnTo>
                  <a:pt x="1691968" y="1248172"/>
                </a:lnTo>
                <a:lnTo>
                  <a:pt x="1691968" y="1824236"/>
                </a:lnTo>
                <a:lnTo>
                  <a:pt x="2106860" y="1824236"/>
                </a:lnTo>
                <a:lnTo>
                  <a:pt x="2106860" y="3779396"/>
                </a:lnTo>
                <a:lnTo>
                  <a:pt x="2754932" y="3779396"/>
                </a:lnTo>
                <a:lnTo>
                  <a:pt x="2754932" y="1824236"/>
                </a:lnTo>
                <a:lnTo>
                  <a:pt x="3305869" y="1813665"/>
                </a:lnTo>
                <a:lnTo>
                  <a:pt x="3348152" y="1248172"/>
                </a:lnTo>
                <a:lnTo>
                  <a:pt x="2754932" y="1248172"/>
                </a:lnTo>
                <a:lnTo>
                  <a:pt x="2754932" y="907124"/>
                </a:lnTo>
                <a:cubicBezTo>
                  <a:pt x="2746287" y="682909"/>
                  <a:pt x="3126764" y="685506"/>
                  <a:pt x="3369037" y="704441"/>
                </a:cubicBezTo>
                <a:cubicBezTo>
                  <a:pt x="3391941" y="556446"/>
                  <a:pt x="3409927" y="381656"/>
                  <a:pt x="3410216" y="195189"/>
                </a:cubicBezTo>
                <a:cubicBezTo>
                  <a:pt x="3239930" y="163882"/>
                  <a:pt x="3118909" y="173928"/>
                  <a:pt x="2841893" y="181064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rgbClr val="4AB5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29440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48" b="6013"/>
          <a:stretch/>
        </p:blipFill>
        <p:spPr bwMode="auto">
          <a:xfrm>
            <a:off x="2709733" y="743945"/>
            <a:ext cx="3879420" cy="485281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ounded Rectangle 7">
            <a:extLst>
              <a:ext uri="{FF2B5EF4-FFF2-40B4-BE49-F238E27FC236}">
                <a16:creationId xmlns:a16="http://schemas.microsoft.com/office/drawing/2014/main" id="{890A206E-8EB0-46CB-87E5-BB62DA827BE4}"/>
              </a:ext>
            </a:extLst>
          </p:cNvPr>
          <p:cNvSpPr/>
          <p:nvPr/>
        </p:nvSpPr>
        <p:spPr>
          <a:xfrm>
            <a:off x="2438401" y="114766"/>
            <a:ext cx="4455884" cy="6617729"/>
          </a:xfrm>
          <a:custGeom>
            <a:avLst/>
            <a:gdLst/>
            <a:ahLst/>
            <a:cxnLst/>
            <a:rect l="l" t="t" r="r" b="b"/>
            <a:pathLst>
              <a:path w="1872208" h="3240000">
                <a:moveTo>
                  <a:pt x="936104" y="2852499"/>
                </a:moveTo>
                <a:cubicBezTo>
                  <a:pt x="861605" y="2852499"/>
                  <a:pt x="801211" y="2912893"/>
                  <a:pt x="801211" y="2987392"/>
                </a:cubicBezTo>
                <a:cubicBezTo>
                  <a:pt x="801211" y="3061891"/>
                  <a:pt x="861605" y="3122285"/>
                  <a:pt x="936104" y="3122285"/>
                </a:cubicBezTo>
                <a:cubicBezTo>
                  <a:pt x="1010603" y="3122285"/>
                  <a:pt x="1070997" y="3061891"/>
                  <a:pt x="1070997" y="2987392"/>
                </a:cubicBezTo>
                <a:cubicBezTo>
                  <a:pt x="1070997" y="2912893"/>
                  <a:pt x="1010603" y="2852499"/>
                  <a:pt x="936104" y="2852499"/>
                </a:cubicBezTo>
                <a:close/>
                <a:moveTo>
                  <a:pt x="144016" y="323096"/>
                </a:moveTo>
                <a:lnTo>
                  <a:pt x="144016" y="2699360"/>
                </a:lnTo>
                <a:lnTo>
                  <a:pt x="1728192" y="2699360"/>
                </a:lnTo>
                <a:lnTo>
                  <a:pt x="1728192" y="323096"/>
                </a:lnTo>
                <a:close/>
                <a:moveTo>
                  <a:pt x="720104" y="107072"/>
                </a:moveTo>
                <a:cubicBezTo>
                  <a:pt x="690281" y="107072"/>
                  <a:pt x="666104" y="131249"/>
                  <a:pt x="666104" y="161072"/>
                </a:cubicBezTo>
                <a:cubicBezTo>
                  <a:pt x="666104" y="190895"/>
                  <a:pt x="690281" y="215072"/>
                  <a:pt x="720104" y="215072"/>
                </a:cubicBezTo>
                <a:lnTo>
                  <a:pt x="1152104" y="215072"/>
                </a:lnTo>
                <a:cubicBezTo>
                  <a:pt x="1181927" y="215072"/>
                  <a:pt x="1206104" y="190895"/>
                  <a:pt x="1206104" y="161072"/>
                </a:cubicBezTo>
                <a:cubicBezTo>
                  <a:pt x="1206104" y="131249"/>
                  <a:pt x="1181927" y="107072"/>
                  <a:pt x="1152104" y="107072"/>
                </a:cubicBezTo>
                <a:close/>
                <a:moveTo>
                  <a:pt x="312041" y="0"/>
                </a:moveTo>
                <a:lnTo>
                  <a:pt x="1560167" y="0"/>
                </a:lnTo>
                <a:cubicBezTo>
                  <a:pt x="1732502" y="0"/>
                  <a:pt x="1872208" y="139706"/>
                  <a:pt x="1872208" y="312041"/>
                </a:cubicBezTo>
                <a:lnTo>
                  <a:pt x="1872208" y="2927959"/>
                </a:lnTo>
                <a:cubicBezTo>
                  <a:pt x="1872208" y="3100294"/>
                  <a:pt x="1732502" y="3240000"/>
                  <a:pt x="1560167" y="3240000"/>
                </a:cubicBezTo>
                <a:lnTo>
                  <a:pt x="312041" y="3240000"/>
                </a:lnTo>
                <a:cubicBezTo>
                  <a:pt x="139706" y="3240000"/>
                  <a:pt x="0" y="3100294"/>
                  <a:pt x="0" y="2927959"/>
                </a:cubicBezTo>
                <a:lnTo>
                  <a:pt x="0" y="312041"/>
                </a:lnTo>
                <a:cubicBezTo>
                  <a:pt x="0" y="139706"/>
                  <a:pt x="139706" y="0"/>
                  <a:pt x="312041" y="0"/>
                </a:cubicBezTo>
                <a:close/>
              </a:path>
            </a:pathLst>
          </a:custGeom>
          <a:solidFill>
            <a:srgbClr val="54BA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73875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26425" y="0"/>
            <a:ext cx="469738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D" sz="2800" b="1" dirty="0">
                <a:solidFill>
                  <a:schemeClr val="bg1"/>
                </a:solidFill>
                <a:latin typeface="Lato Black"/>
                <a:ea typeface="Calibri" panose="020F0502020204030204" pitchFamily="34" charset="0"/>
                <a:cs typeface="Times New Roman" panose="02020603050405020304" pitchFamily="18" charset="0"/>
              </a:rPr>
              <a:t>PROSES PENGUMPULAN DATA</a:t>
            </a:r>
            <a:endParaRPr lang="en-US" sz="2800" b="1" dirty="0">
              <a:solidFill>
                <a:schemeClr val="bg1"/>
              </a:solidFill>
              <a:latin typeface="Lato Black"/>
            </a:endParaRPr>
          </a:p>
        </p:txBody>
      </p:sp>
      <p:pic>
        <p:nvPicPr>
          <p:cNvPr id="3" name="Picture 2"/>
          <p:cNvPicPr/>
          <p:nvPr/>
        </p:nvPicPr>
        <p:blipFill rotWithShape="1">
          <a:blip r:embed="rId2"/>
          <a:srcRect t="37848" b="11501"/>
          <a:stretch/>
        </p:blipFill>
        <p:spPr>
          <a:xfrm>
            <a:off x="166007" y="1683657"/>
            <a:ext cx="11876148" cy="4513943"/>
          </a:xfrm>
          <a:prstGeom prst="rect">
            <a:avLst/>
          </a:prstGeom>
          <a:effectLst>
            <a:innerShdw blurRad="63500" dist="50800" dir="2700000">
              <a:srgbClr val="4AB5C4">
                <a:alpha val="55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24528916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6" r="2796"/>
          <a:stretch>
            <a:fillRect/>
          </a:stretch>
        </p:blipFill>
        <p:spPr>
          <a:ln>
            <a:solidFill>
              <a:schemeClr val="accent5"/>
            </a:solidFill>
          </a:ln>
        </p:spPr>
      </p:pic>
      <p:sp>
        <p:nvSpPr>
          <p:cNvPr id="8" name="Rectangle 7"/>
          <p:cNvSpPr/>
          <p:nvPr/>
        </p:nvSpPr>
        <p:spPr>
          <a:xfrm>
            <a:off x="394646" y="994620"/>
            <a:ext cx="60324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D" dirty="0">
                <a:solidFill>
                  <a:srgbClr val="54BAC8"/>
                </a:solidFill>
                <a:latin typeface="Book Antiqua" panose="020406020503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PROSES FILTER BERAGAM DATA UNTUK ANALISA </a:t>
            </a:r>
            <a:endParaRPr lang="en-US" dirty="0">
              <a:solidFill>
                <a:srgbClr val="54BAC8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662838D-8BA0-4EFB-A764-F64A67BF41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88" t="25835" r="38186" b="7543"/>
          <a:stretch/>
        </p:blipFill>
        <p:spPr>
          <a:xfrm>
            <a:off x="744514" y="1722783"/>
            <a:ext cx="7468043" cy="4678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1583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107543" y="914178"/>
            <a:ext cx="850537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ID" dirty="0">
              <a:solidFill>
                <a:srgbClr val="FF0000"/>
              </a:solidFill>
              <a:latin typeface="Book Antiqua" panose="0204060205030503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ED47B8-7969-28AA-8578-EEAC10BDFE34}"/>
              </a:ext>
            </a:extLst>
          </p:cNvPr>
          <p:cNvSpPr txBox="1"/>
          <p:nvPr/>
        </p:nvSpPr>
        <p:spPr>
          <a:xfrm>
            <a:off x="5503719" y="914178"/>
            <a:ext cx="635230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1800" b="1" dirty="0">
                <a:solidFill>
                  <a:srgbClr val="002060"/>
                </a:solidFill>
                <a:latin typeface="Book Antiqua" panose="020406020503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PENYUSUNAN NASKAH ANALISA KEBUTUHAN PEMUSTAKA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CF2368F-ED05-C14C-59A6-D8CD87C8BF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389" t="20344" r="15477" b="7483"/>
          <a:stretch/>
        </p:blipFill>
        <p:spPr>
          <a:xfrm>
            <a:off x="1974573" y="1719469"/>
            <a:ext cx="7993951" cy="4760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467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02FEA50-AB8A-40E6-AF22-08EC73E13091}"/>
              </a:ext>
            </a:extLst>
          </p:cNvPr>
          <p:cNvSpPr/>
          <p:nvPr/>
        </p:nvSpPr>
        <p:spPr>
          <a:xfrm>
            <a:off x="1736035" y="3178073"/>
            <a:ext cx="8534399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D" sz="3200" dirty="0">
                <a:hlinkClick r:id="rId2"/>
              </a:rPr>
              <a:t>https://perpus.jatengprov.go.id/usulanbuku/</a:t>
            </a:r>
            <a:endParaRPr lang="en-ID" sz="3200" dirty="0"/>
          </a:p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641476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4000"/>
                    </a14:imgEffect>
                    <a14:imgEffect>
                      <a14:brightnessContrast bright="-34000" contrast="2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7564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/>
            </a:outerShdw>
          </a:effectLst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DCDBB6D7-C4E6-40BB-9CAB-24EB1DED64A0}"/>
              </a:ext>
            </a:extLst>
          </p:cNvPr>
          <p:cNvSpPr/>
          <p:nvPr/>
        </p:nvSpPr>
        <p:spPr>
          <a:xfrm>
            <a:off x="-1191944" y="-3858944"/>
            <a:ext cx="14575888" cy="14575888"/>
          </a:xfrm>
          <a:prstGeom prst="ellipse">
            <a:avLst/>
          </a:prstGeom>
          <a:solidFill>
            <a:schemeClr val="accent5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400">
              <a:solidFill>
                <a:schemeClr val="tx1"/>
              </a:solidFill>
              <a:latin typeface="Lato" panose="020F0502020204030203" pitchFamily="34" charset="0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39BA8A1-45AF-438C-9C14-1EEE3653EA4C}"/>
              </a:ext>
            </a:extLst>
          </p:cNvPr>
          <p:cNvSpPr/>
          <p:nvPr/>
        </p:nvSpPr>
        <p:spPr>
          <a:xfrm>
            <a:off x="4018608" y="1445459"/>
            <a:ext cx="4154784" cy="4154908"/>
          </a:xfrm>
          <a:custGeom>
            <a:avLst/>
            <a:gdLst>
              <a:gd name="connsiteX0" fmla="*/ 1004732 w 2021506"/>
              <a:gd name="connsiteY0" fmla="*/ 0 h 2021565"/>
              <a:gd name="connsiteX1" fmla="*/ 1010753 w 2021506"/>
              <a:gd name="connsiteY1" fmla="*/ 862 h 2021565"/>
              <a:gd name="connsiteX2" fmla="*/ 1016774 w 2021506"/>
              <a:gd name="connsiteY2" fmla="*/ 0 h 2021565"/>
              <a:gd name="connsiteX3" fmla="*/ 1124012 w 2021506"/>
              <a:gd name="connsiteY3" fmla="*/ 54329 h 2021565"/>
              <a:gd name="connsiteX4" fmla="*/ 1940197 w 2021506"/>
              <a:gd name="connsiteY4" fmla="*/ 823063 h 2021565"/>
              <a:gd name="connsiteX5" fmla="*/ 2021506 w 2021506"/>
              <a:gd name="connsiteY5" fmla="*/ 1010693 h 2021565"/>
              <a:gd name="connsiteX6" fmla="*/ 1939911 w 2021506"/>
              <a:gd name="connsiteY6" fmla="*/ 1198404 h 2021565"/>
              <a:gd name="connsiteX7" fmla="*/ 1123346 w 2021506"/>
              <a:gd name="connsiteY7" fmla="*/ 1967122 h 2021565"/>
              <a:gd name="connsiteX8" fmla="*/ 1016584 w 2021506"/>
              <a:gd name="connsiteY8" fmla="*/ 2021565 h 2021565"/>
              <a:gd name="connsiteX9" fmla="*/ 1010753 w 2021506"/>
              <a:gd name="connsiteY9" fmla="*/ 2020731 h 2021565"/>
              <a:gd name="connsiteX10" fmla="*/ 1004922 w 2021506"/>
              <a:gd name="connsiteY10" fmla="*/ 2021565 h 2021565"/>
              <a:gd name="connsiteX11" fmla="*/ 898160 w 2021506"/>
              <a:gd name="connsiteY11" fmla="*/ 1967122 h 2021565"/>
              <a:gd name="connsiteX12" fmla="*/ 81595 w 2021506"/>
              <a:gd name="connsiteY12" fmla="*/ 1198404 h 2021565"/>
              <a:gd name="connsiteX13" fmla="*/ 0 w 2021506"/>
              <a:gd name="connsiteY13" fmla="*/ 1010693 h 2021565"/>
              <a:gd name="connsiteX14" fmla="*/ 81309 w 2021506"/>
              <a:gd name="connsiteY14" fmla="*/ 823063 h 2021565"/>
              <a:gd name="connsiteX15" fmla="*/ 897494 w 2021506"/>
              <a:gd name="connsiteY15" fmla="*/ 54329 h 2021565"/>
              <a:gd name="connsiteX16" fmla="*/ 1004732 w 2021506"/>
              <a:gd name="connsiteY16" fmla="*/ 0 h 20215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021506" h="2021565">
                <a:moveTo>
                  <a:pt x="1004732" y="0"/>
                </a:moveTo>
                <a:lnTo>
                  <a:pt x="1010753" y="862"/>
                </a:lnTo>
                <a:lnTo>
                  <a:pt x="1016774" y="0"/>
                </a:lnTo>
                <a:cubicBezTo>
                  <a:pt x="1048341" y="0"/>
                  <a:pt x="1086319" y="18803"/>
                  <a:pt x="1124012" y="54329"/>
                </a:cubicBezTo>
                <a:lnTo>
                  <a:pt x="1940197" y="823063"/>
                </a:lnTo>
                <a:cubicBezTo>
                  <a:pt x="1992770" y="872564"/>
                  <a:pt x="2021518" y="939183"/>
                  <a:pt x="2021506" y="1010693"/>
                </a:cubicBezTo>
                <a:cubicBezTo>
                  <a:pt x="2021506" y="1082253"/>
                  <a:pt x="1992424" y="1148887"/>
                  <a:pt x="1939911" y="1198404"/>
                </a:cubicBezTo>
                <a:lnTo>
                  <a:pt x="1123346" y="1967122"/>
                </a:lnTo>
                <a:cubicBezTo>
                  <a:pt x="1085570" y="2002747"/>
                  <a:pt x="1048198" y="2021565"/>
                  <a:pt x="1016584" y="2021565"/>
                </a:cubicBezTo>
                <a:lnTo>
                  <a:pt x="1010753" y="2020731"/>
                </a:lnTo>
                <a:lnTo>
                  <a:pt x="1004922" y="2021565"/>
                </a:lnTo>
                <a:cubicBezTo>
                  <a:pt x="973308" y="2021565"/>
                  <a:pt x="935936" y="2002747"/>
                  <a:pt x="898160" y="1967122"/>
                </a:cubicBezTo>
                <a:lnTo>
                  <a:pt x="81595" y="1198404"/>
                </a:lnTo>
                <a:cubicBezTo>
                  <a:pt x="29082" y="1148887"/>
                  <a:pt x="0" y="1082253"/>
                  <a:pt x="0" y="1010693"/>
                </a:cubicBezTo>
                <a:cubicBezTo>
                  <a:pt x="-12" y="939183"/>
                  <a:pt x="28737" y="872564"/>
                  <a:pt x="81309" y="823063"/>
                </a:cubicBezTo>
                <a:lnTo>
                  <a:pt x="897494" y="54329"/>
                </a:lnTo>
                <a:cubicBezTo>
                  <a:pt x="935187" y="18803"/>
                  <a:pt x="973165" y="0"/>
                  <a:pt x="1004732" y="0"/>
                </a:cubicBezTo>
                <a:close/>
              </a:path>
            </a:pathLst>
          </a:custGeom>
          <a:solidFill>
            <a:schemeClr val="bg1"/>
          </a:solidFill>
          <a:ln w="76200" cap="flat">
            <a:solidFill>
              <a:schemeClr val="accent5"/>
            </a:solidFill>
            <a:prstDash val="solid"/>
            <a:miter/>
          </a:ln>
        </p:spPr>
        <p:txBody>
          <a:bodyPr rtlCol="0" anchor="ctr"/>
          <a:lstStyle/>
          <a:p>
            <a:pPr algn="ctr"/>
            <a:r>
              <a:rPr lang="en-ID" sz="3200" dirty="0">
                <a:latin typeface="Lato Black" panose="020F0A02020204030203"/>
              </a:rPr>
              <a:t>SELEKSI BAHAN PERPUSTAKAAN</a:t>
            </a:r>
          </a:p>
        </p:txBody>
      </p:sp>
      <p:sp>
        <p:nvSpPr>
          <p:cNvPr id="4" name="Frame 17">
            <a:extLst>
              <a:ext uri="{FF2B5EF4-FFF2-40B4-BE49-F238E27FC236}">
                <a16:creationId xmlns:a16="http://schemas.microsoft.com/office/drawing/2014/main" id="{1278BF84-DDF3-43F8-88E4-A0F28E4079EF}"/>
              </a:ext>
            </a:extLst>
          </p:cNvPr>
          <p:cNvSpPr/>
          <p:nvPr/>
        </p:nvSpPr>
        <p:spPr>
          <a:xfrm>
            <a:off x="5050972" y="2485570"/>
            <a:ext cx="2133600" cy="2133600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  <a:close/>
              </a:path>
            </a:pathLst>
          </a:custGeom>
          <a:solidFill>
            <a:srgbClr val="54BAC8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90170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4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32227" y="1710009"/>
            <a:ext cx="11727544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ID" sz="3200" dirty="0" err="1">
                <a:latin typeface="Lato Black"/>
                <a:ea typeface="Calibri" panose="020F0502020204030204" pitchFamily="34" charset="0"/>
                <a:cs typeface="Arial" panose="020B0604020202020204" pitchFamily="34" charset="0"/>
              </a:rPr>
              <a:t>Seleksi</a:t>
            </a:r>
            <a:r>
              <a:rPr lang="en-ID" sz="3200" dirty="0">
                <a:latin typeface="Lato Black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3200" dirty="0" err="1">
                <a:latin typeface="Lato Black"/>
                <a:ea typeface="Calibri" panose="020F0502020204030204" pitchFamily="34" charset="0"/>
                <a:cs typeface="Arial" panose="020B0604020202020204" pitchFamily="34" charset="0"/>
              </a:rPr>
              <a:t>bahan</a:t>
            </a:r>
            <a:r>
              <a:rPr lang="en-ID" sz="3200" dirty="0">
                <a:latin typeface="Lato Black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3200" dirty="0" err="1">
                <a:latin typeface="Lato Black"/>
                <a:ea typeface="Calibri" panose="020F0502020204030204" pitchFamily="34" charset="0"/>
                <a:cs typeface="Arial" panose="020B0604020202020204" pitchFamily="34" charset="0"/>
              </a:rPr>
              <a:t>perpustakaan</a:t>
            </a:r>
            <a:r>
              <a:rPr lang="en-ID" sz="3200" dirty="0">
                <a:latin typeface="Lato Black"/>
                <a:ea typeface="Calibri" panose="020F0502020204030204" pitchFamily="34" charset="0"/>
                <a:cs typeface="Arial" panose="020B0604020202020204" pitchFamily="34" charset="0"/>
              </a:rPr>
              <a:t> </a:t>
            </a:r>
            <a:r>
              <a:rPr lang="en-ID" sz="3200" dirty="0" err="1">
                <a:latin typeface="Lato Black"/>
                <a:ea typeface="Calibri" panose="020F0502020204030204" pitchFamily="34" charset="0"/>
                <a:cs typeface="Arial" panose="020B0604020202020204" pitchFamily="34" charset="0"/>
              </a:rPr>
              <a:t>adalah</a:t>
            </a:r>
            <a:r>
              <a:rPr lang="en-ID" sz="3200" dirty="0">
                <a:latin typeface="Lato Black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3200" dirty="0" err="1">
                <a:latin typeface="Lato Black"/>
                <a:ea typeface="Calibri" panose="020F0502020204030204" pitchFamily="34" charset="0"/>
                <a:cs typeface="Arial" panose="020B0604020202020204" pitchFamily="34" charset="0"/>
              </a:rPr>
              <a:t>satu</a:t>
            </a:r>
            <a:r>
              <a:rPr lang="en-ID" sz="3200" dirty="0">
                <a:latin typeface="Lato Black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3200" dirty="0" err="1">
                <a:latin typeface="Lato Black"/>
                <a:ea typeface="Calibri" panose="020F0502020204030204" pitchFamily="34" charset="0"/>
                <a:cs typeface="Arial" panose="020B0604020202020204" pitchFamily="34" charset="0"/>
              </a:rPr>
              <a:t>dari</a:t>
            </a:r>
            <a:r>
              <a:rPr lang="en-ID" sz="3200" dirty="0">
                <a:latin typeface="Lato Black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3200" dirty="0" err="1">
                <a:latin typeface="Lato Black"/>
                <a:ea typeface="Calibri" panose="020F0502020204030204" pitchFamily="34" charset="0"/>
                <a:cs typeface="Arial" panose="020B0604020202020204" pitchFamily="34" charset="0"/>
              </a:rPr>
              <a:t>banyak</a:t>
            </a:r>
            <a:r>
              <a:rPr lang="en-ID" sz="3200" dirty="0">
                <a:latin typeface="Lato Black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3200" dirty="0" err="1">
                <a:latin typeface="Lato Black"/>
                <a:ea typeface="Calibri" panose="020F0502020204030204" pitchFamily="34" charset="0"/>
                <a:cs typeface="Arial" panose="020B0604020202020204" pitchFamily="34" charset="0"/>
              </a:rPr>
              <a:t>kegiatan</a:t>
            </a:r>
            <a:r>
              <a:rPr lang="en-ID" sz="3200" dirty="0">
                <a:latin typeface="Lato Black"/>
                <a:ea typeface="Calibri" panose="020F0502020204030204" pitchFamily="34" charset="0"/>
                <a:cs typeface="Arial" panose="020B0604020202020204" pitchFamily="34" charset="0"/>
              </a:rPr>
              <a:t> yang </a:t>
            </a:r>
            <a:r>
              <a:rPr lang="en-ID" sz="3200" dirty="0" err="1">
                <a:latin typeface="Lato Black"/>
                <a:ea typeface="Calibri" panose="020F0502020204030204" pitchFamily="34" charset="0"/>
                <a:cs typeface="Arial" panose="020B0604020202020204" pitchFamily="34" charset="0"/>
              </a:rPr>
              <a:t>berhubungan</a:t>
            </a:r>
            <a:r>
              <a:rPr lang="en-ID" sz="3200" dirty="0">
                <a:latin typeface="Lato Black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3200" dirty="0" err="1">
                <a:latin typeface="Lato Black"/>
                <a:ea typeface="Calibri" panose="020F0502020204030204" pitchFamily="34" charset="0"/>
                <a:cs typeface="Arial" panose="020B0604020202020204" pitchFamily="34" charset="0"/>
              </a:rPr>
              <a:t>dengan</a:t>
            </a:r>
            <a:r>
              <a:rPr lang="en-ID" sz="3200" dirty="0">
                <a:latin typeface="Lato Black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3200" dirty="0" err="1">
                <a:latin typeface="Lato Black"/>
                <a:ea typeface="Calibri" panose="020F0502020204030204" pitchFamily="34" charset="0"/>
                <a:cs typeface="Arial" panose="020B0604020202020204" pitchFamily="34" charset="0"/>
              </a:rPr>
              <a:t>kualitas</a:t>
            </a:r>
            <a:r>
              <a:rPr lang="en-ID" sz="3200" dirty="0">
                <a:latin typeface="Lato Black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3200" dirty="0" err="1">
                <a:latin typeface="Lato Black"/>
                <a:ea typeface="Calibri" panose="020F0502020204030204" pitchFamily="34" charset="0"/>
                <a:cs typeface="Arial" panose="020B0604020202020204" pitchFamily="34" charset="0"/>
              </a:rPr>
              <a:t>pengembangan</a:t>
            </a:r>
            <a:r>
              <a:rPr lang="en-ID" sz="3200" dirty="0">
                <a:latin typeface="Lato Black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3200" dirty="0" err="1">
                <a:latin typeface="Lato Black"/>
                <a:ea typeface="Calibri" panose="020F0502020204030204" pitchFamily="34" charset="0"/>
                <a:cs typeface="Arial" panose="020B0604020202020204" pitchFamily="34" charset="0"/>
              </a:rPr>
              <a:t>koleksi</a:t>
            </a:r>
            <a:r>
              <a:rPr lang="en-ID" sz="3200" dirty="0">
                <a:latin typeface="Lato Black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3200" dirty="0" err="1">
                <a:latin typeface="Lato Black"/>
                <a:ea typeface="Calibri" panose="020F0502020204030204" pitchFamily="34" charset="0"/>
                <a:cs typeface="Arial" panose="020B0604020202020204" pitchFamily="34" charset="0"/>
              </a:rPr>
              <a:t>dalam</a:t>
            </a:r>
            <a:r>
              <a:rPr lang="en-ID" sz="3200" dirty="0">
                <a:latin typeface="Lato Black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3200" dirty="0" err="1">
                <a:latin typeface="Lato Black"/>
                <a:ea typeface="Calibri" panose="020F0502020204030204" pitchFamily="34" charset="0"/>
                <a:cs typeface="Arial" panose="020B0604020202020204" pitchFamily="34" charset="0"/>
              </a:rPr>
              <a:t>suatu</a:t>
            </a:r>
            <a:r>
              <a:rPr lang="en-ID" sz="3200" dirty="0">
                <a:latin typeface="Lato Black"/>
                <a:ea typeface="Calibri" panose="020F0502020204030204" pitchFamily="34" charset="0"/>
                <a:cs typeface="Arial" panose="020B0604020202020204" pitchFamily="34" charset="0"/>
              </a:rPr>
              <a:t> </a:t>
            </a:r>
            <a:r>
              <a:rPr lang="en-ID" sz="3200" dirty="0" err="1">
                <a:latin typeface="Lato Black"/>
                <a:ea typeface="Calibri" panose="020F0502020204030204" pitchFamily="34" charset="0"/>
                <a:cs typeface="Arial" panose="020B0604020202020204" pitchFamily="34" charset="0"/>
              </a:rPr>
              <a:t>perpustakaan</a:t>
            </a:r>
            <a:r>
              <a:rPr lang="en-ID" sz="3200" dirty="0">
                <a:latin typeface="Lato Black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3200" dirty="0" err="1">
                <a:latin typeface="Lato Black"/>
                <a:ea typeface="Calibri" panose="020F0502020204030204" pitchFamily="34" charset="0"/>
                <a:cs typeface="Arial" panose="020B0604020202020204" pitchFamily="34" charset="0"/>
              </a:rPr>
              <a:t>berupa</a:t>
            </a:r>
            <a:r>
              <a:rPr lang="en-ID" sz="3200" dirty="0">
                <a:latin typeface="Lato Black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3200" dirty="0" err="1">
                <a:latin typeface="Lato Black"/>
                <a:ea typeface="Calibri" panose="020F0502020204030204" pitchFamily="34" charset="0"/>
                <a:cs typeface="Arial" panose="020B0604020202020204" pitchFamily="34" charset="0"/>
              </a:rPr>
              <a:t>pemilihan</a:t>
            </a:r>
            <a:r>
              <a:rPr lang="en-ID" sz="3200" dirty="0">
                <a:latin typeface="Lato Black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3200" dirty="0" err="1">
                <a:latin typeface="Lato Black"/>
                <a:ea typeface="Calibri" panose="020F0502020204030204" pitchFamily="34" charset="0"/>
                <a:cs typeface="Arial" panose="020B0604020202020204" pitchFamily="34" charset="0"/>
              </a:rPr>
              <a:t>bahan</a:t>
            </a:r>
            <a:r>
              <a:rPr lang="en-ID" sz="3200" dirty="0">
                <a:latin typeface="Lato Black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3200" dirty="0" err="1">
                <a:latin typeface="Lato Black"/>
                <a:ea typeface="Calibri" panose="020F0502020204030204" pitchFamily="34" charset="0"/>
                <a:cs typeface="Arial" panose="020B0604020202020204" pitchFamily="34" charset="0"/>
              </a:rPr>
              <a:t>perpustakaan</a:t>
            </a:r>
            <a:r>
              <a:rPr lang="en-ID" sz="3200" dirty="0">
                <a:latin typeface="Lato Black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3200" dirty="0" err="1">
                <a:latin typeface="Lato Black"/>
                <a:ea typeface="Calibri" panose="020F0502020204030204" pitchFamily="34" charset="0"/>
                <a:cs typeface="Arial" panose="020B0604020202020204" pitchFamily="34" charset="0"/>
              </a:rPr>
              <a:t>sesuai</a:t>
            </a:r>
            <a:r>
              <a:rPr lang="en-ID" sz="3200" dirty="0">
                <a:latin typeface="Lato Black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3200" dirty="0" err="1">
                <a:latin typeface="Lato Black"/>
                <a:ea typeface="Calibri" panose="020F0502020204030204" pitchFamily="34" charset="0"/>
                <a:cs typeface="Arial" panose="020B0604020202020204" pitchFamily="34" charset="0"/>
              </a:rPr>
              <a:t>dengan</a:t>
            </a:r>
            <a:r>
              <a:rPr lang="en-ID" sz="3200" dirty="0">
                <a:latin typeface="Lato Black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3200" dirty="0" err="1">
                <a:latin typeface="Lato Black"/>
                <a:ea typeface="Calibri" panose="020F0502020204030204" pitchFamily="34" charset="0"/>
                <a:cs typeface="Arial" panose="020B0604020202020204" pitchFamily="34" charset="0"/>
              </a:rPr>
              <a:t>kebutuhan</a:t>
            </a:r>
            <a:r>
              <a:rPr lang="en-ID" sz="3200" dirty="0">
                <a:latin typeface="Lato Black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3200" dirty="0" err="1">
                <a:latin typeface="Lato Black"/>
                <a:ea typeface="Calibri" panose="020F0502020204030204" pitchFamily="34" charset="0"/>
                <a:cs typeface="Arial" panose="020B0604020202020204" pitchFamily="34" charset="0"/>
              </a:rPr>
              <a:t>pemustaka</a:t>
            </a:r>
            <a:r>
              <a:rPr lang="en-ID" sz="3200" dirty="0">
                <a:latin typeface="Lato Black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3200" dirty="0" err="1">
                <a:latin typeface="Lato Black"/>
                <a:ea typeface="Calibri" panose="020F0502020204030204" pitchFamily="34" charset="0"/>
                <a:cs typeface="Arial" panose="020B0604020202020204" pitchFamily="34" charset="0"/>
              </a:rPr>
              <a:t>dan</a:t>
            </a:r>
            <a:r>
              <a:rPr lang="en-ID" sz="3200" dirty="0">
                <a:latin typeface="Lato Black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3200" dirty="0" err="1">
                <a:latin typeface="Lato Black"/>
                <a:ea typeface="Calibri" panose="020F0502020204030204" pitchFamily="34" charset="0"/>
                <a:cs typeface="Arial" panose="020B0604020202020204" pitchFamily="34" charset="0"/>
              </a:rPr>
              <a:t>disesuaikan</a:t>
            </a:r>
            <a:r>
              <a:rPr lang="en-ID" sz="3200" dirty="0">
                <a:latin typeface="Lato Black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3200" dirty="0" err="1">
                <a:latin typeface="Lato Black"/>
                <a:ea typeface="Calibri" panose="020F0502020204030204" pitchFamily="34" charset="0"/>
                <a:cs typeface="Arial" panose="020B0604020202020204" pitchFamily="34" charset="0"/>
              </a:rPr>
              <a:t>dengan</a:t>
            </a:r>
            <a:r>
              <a:rPr lang="en-ID" sz="3200" dirty="0">
                <a:latin typeface="Lato Black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3200" dirty="0" err="1">
                <a:latin typeface="Lato Black"/>
                <a:ea typeface="Calibri" panose="020F0502020204030204" pitchFamily="34" charset="0"/>
                <a:cs typeface="Arial" panose="020B0604020202020204" pitchFamily="34" charset="0"/>
              </a:rPr>
              <a:t>anggaran</a:t>
            </a:r>
            <a:r>
              <a:rPr lang="en-ID" sz="3200" dirty="0">
                <a:latin typeface="Lato Black"/>
                <a:ea typeface="Calibri" panose="020F0502020204030204" pitchFamily="34" charset="0"/>
                <a:cs typeface="Arial" panose="020B0604020202020204" pitchFamily="34" charset="0"/>
              </a:rPr>
              <a:t> yang </a:t>
            </a:r>
            <a:r>
              <a:rPr lang="en-ID" sz="3200" dirty="0" err="1">
                <a:latin typeface="Lato Black"/>
                <a:ea typeface="Calibri" panose="020F0502020204030204" pitchFamily="34" charset="0"/>
                <a:cs typeface="Arial" panose="020B0604020202020204" pitchFamily="34" charset="0"/>
              </a:rPr>
              <a:t>tersedia</a:t>
            </a:r>
            <a:r>
              <a:rPr lang="en-ID" sz="3200" dirty="0">
                <a:latin typeface="Lato Black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  <a:endParaRPr lang="en-US" sz="3200" dirty="0">
              <a:latin typeface="Lato Black"/>
            </a:endParaRPr>
          </a:p>
        </p:txBody>
      </p:sp>
      <p:sp>
        <p:nvSpPr>
          <p:cNvPr id="3" name="Graphic 6" descr="Two overlapping organic shapes">
            <a:extLst>
              <a:ext uri="{FF2B5EF4-FFF2-40B4-BE49-F238E27FC236}">
                <a16:creationId xmlns:a16="http://schemas.microsoft.com/office/drawing/2014/main" id="{EADD693B-D115-45E3-BDE5-E54024F5B49E}"/>
              </a:ext>
            </a:extLst>
          </p:cNvPr>
          <p:cNvSpPr/>
          <p:nvPr/>
        </p:nvSpPr>
        <p:spPr>
          <a:xfrm>
            <a:off x="11105529" y="5875604"/>
            <a:ext cx="854242" cy="778889"/>
          </a:xfrm>
          <a:custGeom>
            <a:avLst/>
            <a:gdLst>
              <a:gd name="connsiteX0" fmla="*/ 2314613 w 2316043"/>
              <a:gd name="connsiteY0" fmla="*/ 1517893 h 2111742"/>
              <a:gd name="connsiteX1" fmla="*/ 1684649 w 2316043"/>
              <a:gd name="connsiteY1" fmla="*/ 997552 h 2111742"/>
              <a:gd name="connsiteX2" fmla="*/ 1236440 w 2316043"/>
              <a:gd name="connsiteY2" fmla="*/ 55900 h 2111742"/>
              <a:gd name="connsiteX3" fmla="*/ 28965 w 2316043"/>
              <a:gd name="connsiteY3" fmla="*/ 700133 h 2111742"/>
              <a:gd name="connsiteX4" fmla="*/ 719385 w 2316043"/>
              <a:gd name="connsiteY4" fmla="*/ 1914580 h 2111742"/>
              <a:gd name="connsiteX5" fmla="*/ 1987315 w 2316043"/>
              <a:gd name="connsiteY5" fmla="*/ 1964453 h 2111742"/>
              <a:gd name="connsiteX6" fmla="*/ 2314613 w 2316043"/>
              <a:gd name="connsiteY6" fmla="*/ 1517893 h 2111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16043" h="2111742">
                <a:moveTo>
                  <a:pt x="2314613" y="1517893"/>
                </a:moveTo>
                <a:cubicBezTo>
                  <a:pt x="2289962" y="1297618"/>
                  <a:pt x="1967465" y="1301399"/>
                  <a:pt x="1684649" y="997552"/>
                </a:cubicBezTo>
                <a:cubicBezTo>
                  <a:pt x="1316688" y="602235"/>
                  <a:pt x="1503569" y="210148"/>
                  <a:pt x="1236440" y="55900"/>
                </a:cubicBezTo>
                <a:cubicBezTo>
                  <a:pt x="919829" y="-126922"/>
                  <a:pt x="186166" y="151846"/>
                  <a:pt x="28965" y="700133"/>
                </a:cubicBezTo>
                <a:cubicBezTo>
                  <a:pt x="-132112" y="1261966"/>
                  <a:pt x="417509" y="1739149"/>
                  <a:pt x="719385" y="1914580"/>
                </a:cubicBezTo>
                <a:cubicBezTo>
                  <a:pt x="1078659" y="2123378"/>
                  <a:pt x="1604372" y="2205445"/>
                  <a:pt x="1987315" y="1964453"/>
                </a:cubicBezTo>
                <a:cubicBezTo>
                  <a:pt x="2025634" y="1940336"/>
                  <a:pt x="2339759" y="1742664"/>
                  <a:pt x="2314613" y="1517893"/>
                </a:cubicBezTo>
                <a:close/>
              </a:path>
            </a:pathLst>
          </a:custGeom>
          <a:solidFill>
            <a:schemeClr val="bg1"/>
          </a:solidFill>
          <a:ln w="9525" cap="flat">
            <a:solidFill>
              <a:schemeClr val="accent5"/>
            </a:solidFill>
            <a:prstDash val="solid"/>
            <a:miter/>
          </a:ln>
        </p:spPr>
        <p:txBody>
          <a:bodyPr rtlCol="0" anchor="ctr"/>
          <a:lstStyle/>
          <a:p>
            <a:endParaRPr lang="en-ID"/>
          </a:p>
        </p:txBody>
      </p:sp>
      <p:sp>
        <p:nvSpPr>
          <p:cNvPr id="4" name="Freeform: Shape 2">
            <a:extLst>
              <a:ext uri="{FF2B5EF4-FFF2-40B4-BE49-F238E27FC236}">
                <a16:creationId xmlns:a16="http://schemas.microsoft.com/office/drawing/2014/main" id="{40FFB922-7883-4075-9478-2208201E4680}"/>
              </a:ext>
            </a:extLst>
          </p:cNvPr>
          <p:cNvSpPr/>
          <p:nvPr/>
        </p:nvSpPr>
        <p:spPr>
          <a:xfrm rot="10800000">
            <a:off x="537506" y="5243850"/>
            <a:ext cx="837198" cy="837223"/>
          </a:xfrm>
          <a:custGeom>
            <a:avLst/>
            <a:gdLst>
              <a:gd name="connsiteX0" fmla="*/ 1004732 w 2021506"/>
              <a:gd name="connsiteY0" fmla="*/ 0 h 2021565"/>
              <a:gd name="connsiteX1" fmla="*/ 1010753 w 2021506"/>
              <a:gd name="connsiteY1" fmla="*/ 862 h 2021565"/>
              <a:gd name="connsiteX2" fmla="*/ 1016774 w 2021506"/>
              <a:gd name="connsiteY2" fmla="*/ 0 h 2021565"/>
              <a:gd name="connsiteX3" fmla="*/ 1124012 w 2021506"/>
              <a:gd name="connsiteY3" fmla="*/ 54329 h 2021565"/>
              <a:gd name="connsiteX4" fmla="*/ 1940197 w 2021506"/>
              <a:gd name="connsiteY4" fmla="*/ 823063 h 2021565"/>
              <a:gd name="connsiteX5" fmla="*/ 2021506 w 2021506"/>
              <a:gd name="connsiteY5" fmla="*/ 1010693 h 2021565"/>
              <a:gd name="connsiteX6" fmla="*/ 1939911 w 2021506"/>
              <a:gd name="connsiteY6" fmla="*/ 1198404 h 2021565"/>
              <a:gd name="connsiteX7" fmla="*/ 1123346 w 2021506"/>
              <a:gd name="connsiteY7" fmla="*/ 1967122 h 2021565"/>
              <a:gd name="connsiteX8" fmla="*/ 1016584 w 2021506"/>
              <a:gd name="connsiteY8" fmla="*/ 2021565 h 2021565"/>
              <a:gd name="connsiteX9" fmla="*/ 1010753 w 2021506"/>
              <a:gd name="connsiteY9" fmla="*/ 2020731 h 2021565"/>
              <a:gd name="connsiteX10" fmla="*/ 1004922 w 2021506"/>
              <a:gd name="connsiteY10" fmla="*/ 2021565 h 2021565"/>
              <a:gd name="connsiteX11" fmla="*/ 898160 w 2021506"/>
              <a:gd name="connsiteY11" fmla="*/ 1967122 h 2021565"/>
              <a:gd name="connsiteX12" fmla="*/ 81595 w 2021506"/>
              <a:gd name="connsiteY12" fmla="*/ 1198404 h 2021565"/>
              <a:gd name="connsiteX13" fmla="*/ 0 w 2021506"/>
              <a:gd name="connsiteY13" fmla="*/ 1010693 h 2021565"/>
              <a:gd name="connsiteX14" fmla="*/ 81309 w 2021506"/>
              <a:gd name="connsiteY14" fmla="*/ 823063 h 2021565"/>
              <a:gd name="connsiteX15" fmla="*/ 897494 w 2021506"/>
              <a:gd name="connsiteY15" fmla="*/ 54329 h 2021565"/>
              <a:gd name="connsiteX16" fmla="*/ 1004732 w 2021506"/>
              <a:gd name="connsiteY16" fmla="*/ 0 h 20215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021506" h="2021565">
                <a:moveTo>
                  <a:pt x="1004732" y="0"/>
                </a:moveTo>
                <a:lnTo>
                  <a:pt x="1010753" y="862"/>
                </a:lnTo>
                <a:lnTo>
                  <a:pt x="1016774" y="0"/>
                </a:lnTo>
                <a:cubicBezTo>
                  <a:pt x="1048341" y="0"/>
                  <a:pt x="1086319" y="18803"/>
                  <a:pt x="1124012" y="54329"/>
                </a:cubicBezTo>
                <a:lnTo>
                  <a:pt x="1940197" y="823063"/>
                </a:lnTo>
                <a:cubicBezTo>
                  <a:pt x="1992770" y="872564"/>
                  <a:pt x="2021518" y="939183"/>
                  <a:pt x="2021506" y="1010693"/>
                </a:cubicBezTo>
                <a:cubicBezTo>
                  <a:pt x="2021506" y="1082253"/>
                  <a:pt x="1992424" y="1148887"/>
                  <a:pt x="1939911" y="1198404"/>
                </a:cubicBezTo>
                <a:lnTo>
                  <a:pt x="1123346" y="1967122"/>
                </a:lnTo>
                <a:cubicBezTo>
                  <a:pt x="1085570" y="2002747"/>
                  <a:pt x="1048198" y="2021565"/>
                  <a:pt x="1016584" y="2021565"/>
                </a:cubicBezTo>
                <a:lnTo>
                  <a:pt x="1010753" y="2020731"/>
                </a:lnTo>
                <a:lnTo>
                  <a:pt x="1004922" y="2021565"/>
                </a:lnTo>
                <a:cubicBezTo>
                  <a:pt x="973308" y="2021565"/>
                  <a:pt x="935936" y="2002747"/>
                  <a:pt x="898160" y="1967122"/>
                </a:cubicBezTo>
                <a:lnTo>
                  <a:pt x="81595" y="1198404"/>
                </a:lnTo>
                <a:cubicBezTo>
                  <a:pt x="29082" y="1148887"/>
                  <a:pt x="0" y="1082253"/>
                  <a:pt x="0" y="1010693"/>
                </a:cubicBezTo>
                <a:cubicBezTo>
                  <a:pt x="-12" y="939183"/>
                  <a:pt x="28737" y="872564"/>
                  <a:pt x="81309" y="823063"/>
                </a:cubicBezTo>
                <a:lnTo>
                  <a:pt x="897494" y="54329"/>
                </a:lnTo>
                <a:cubicBezTo>
                  <a:pt x="935187" y="18803"/>
                  <a:pt x="973165" y="0"/>
                  <a:pt x="1004732" y="0"/>
                </a:cubicBezTo>
                <a:close/>
              </a:path>
            </a:pathLst>
          </a:custGeom>
          <a:noFill/>
          <a:ln w="76200" cap="flat">
            <a:solidFill>
              <a:schemeClr val="accent5"/>
            </a:solidFill>
            <a:prstDash val="solid"/>
            <a:miter/>
          </a:ln>
        </p:spPr>
        <p:txBody>
          <a:bodyPr rtlCol="0" anchor="ctr"/>
          <a:lstStyle/>
          <a:p>
            <a:endParaRPr lang="en-ID"/>
          </a:p>
        </p:txBody>
      </p:sp>
      <p:sp>
        <p:nvSpPr>
          <p:cNvPr id="5" name="Freeform: Shape 6">
            <a:extLst>
              <a:ext uri="{FF2B5EF4-FFF2-40B4-BE49-F238E27FC236}">
                <a16:creationId xmlns:a16="http://schemas.microsoft.com/office/drawing/2014/main" id="{787F76B6-AFDB-4275-B99D-1469E0EC044F}"/>
              </a:ext>
            </a:extLst>
          </p:cNvPr>
          <p:cNvSpPr/>
          <p:nvPr/>
        </p:nvSpPr>
        <p:spPr>
          <a:xfrm>
            <a:off x="1089593" y="5875604"/>
            <a:ext cx="837198" cy="837223"/>
          </a:xfrm>
          <a:custGeom>
            <a:avLst/>
            <a:gdLst>
              <a:gd name="connsiteX0" fmla="*/ 1004732 w 2021506"/>
              <a:gd name="connsiteY0" fmla="*/ 0 h 2021565"/>
              <a:gd name="connsiteX1" fmla="*/ 1010753 w 2021506"/>
              <a:gd name="connsiteY1" fmla="*/ 862 h 2021565"/>
              <a:gd name="connsiteX2" fmla="*/ 1016774 w 2021506"/>
              <a:gd name="connsiteY2" fmla="*/ 0 h 2021565"/>
              <a:gd name="connsiteX3" fmla="*/ 1124012 w 2021506"/>
              <a:gd name="connsiteY3" fmla="*/ 54329 h 2021565"/>
              <a:gd name="connsiteX4" fmla="*/ 1940197 w 2021506"/>
              <a:gd name="connsiteY4" fmla="*/ 823063 h 2021565"/>
              <a:gd name="connsiteX5" fmla="*/ 2021506 w 2021506"/>
              <a:gd name="connsiteY5" fmla="*/ 1010693 h 2021565"/>
              <a:gd name="connsiteX6" fmla="*/ 1939911 w 2021506"/>
              <a:gd name="connsiteY6" fmla="*/ 1198404 h 2021565"/>
              <a:gd name="connsiteX7" fmla="*/ 1123346 w 2021506"/>
              <a:gd name="connsiteY7" fmla="*/ 1967122 h 2021565"/>
              <a:gd name="connsiteX8" fmla="*/ 1016584 w 2021506"/>
              <a:gd name="connsiteY8" fmla="*/ 2021565 h 2021565"/>
              <a:gd name="connsiteX9" fmla="*/ 1010753 w 2021506"/>
              <a:gd name="connsiteY9" fmla="*/ 2020731 h 2021565"/>
              <a:gd name="connsiteX10" fmla="*/ 1004922 w 2021506"/>
              <a:gd name="connsiteY10" fmla="*/ 2021565 h 2021565"/>
              <a:gd name="connsiteX11" fmla="*/ 898160 w 2021506"/>
              <a:gd name="connsiteY11" fmla="*/ 1967122 h 2021565"/>
              <a:gd name="connsiteX12" fmla="*/ 81595 w 2021506"/>
              <a:gd name="connsiteY12" fmla="*/ 1198404 h 2021565"/>
              <a:gd name="connsiteX13" fmla="*/ 0 w 2021506"/>
              <a:gd name="connsiteY13" fmla="*/ 1010693 h 2021565"/>
              <a:gd name="connsiteX14" fmla="*/ 81309 w 2021506"/>
              <a:gd name="connsiteY14" fmla="*/ 823063 h 2021565"/>
              <a:gd name="connsiteX15" fmla="*/ 897494 w 2021506"/>
              <a:gd name="connsiteY15" fmla="*/ 54329 h 2021565"/>
              <a:gd name="connsiteX16" fmla="*/ 1004732 w 2021506"/>
              <a:gd name="connsiteY16" fmla="*/ 0 h 20215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021506" h="2021565">
                <a:moveTo>
                  <a:pt x="1004732" y="0"/>
                </a:moveTo>
                <a:lnTo>
                  <a:pt x="1010753" y="862"/>
                </a:lnTo>
                <a:lnTo>
                  <a:pt x="1016774" y="0"/>
                </a:lnTo>
                <a:cubicBezTo>
                  <a:pt x="1048341" y="0"/>
                  <a:pt x="1086319" y="18803"/>
                  <a:pt x="1124012" y="54329"/>
                </a:cubicBezTo>
                <a:lnTo>
                  <a:pt x="1940197" y="823063"/>
                </a:lnTo>
                <a:cubicBezTo>
                  <a:pt x="1992770" y="872564"/>
                  <a:pt x="2021518" y="939183"/>
                  <a:pt x="2021506" y="1010693"/>
                </a:cubicBezTo>
                <a:cubicBezTo>
                  <a:pt x="2021506" y="1082253"/>
                  <a:pt x="1992424" y="1148887"/>
                  <a:pt x="1939911" y="1198404"/>
                </a:cubicBezTo>
                <a:lnTo>
                  <a:pt x="1123346" y="1967122"/>
                </a:lnTo>
                <a:cubicBezTo>
                  <a:pt x="1085570" y="2002747"/>
                  <a:pt x="1048198" y="2021565"/>
                  <a:pt x="1016584" y="2021565"/>
                </a:cubicBezTo>
                <a:lnTo>
                  <a:pt x="1010753" y="2020731"/>
                </a:lnTo>
                <a:lnTo>
                  <a:pt x="1004922" y="2021565"/>
                </a:lnTo>
                <a:cubicBezTo>
                  <a:pt x="973308" y="2021565"/>
                  <a:pt x="935936" y="2002747"/>
                  <a:pt x="898160" y="1967122"/>
                </a:cubicBezTo>
                <a:lnTo>
                  <a:pt x="81595" y="1198404"/>
                </a:lnTo>
                <a:cubicBezTo>
                  <a:pt x="29082" y="1148887"/>
                  <a:pt x="0" y="1082253"/>
                  <a:pt x="0" y="1010693"/>
                </a:cubicBezTo>
                <a:cubicBezTo>
                  <a:pt x="-12" y="939183"/>
                  <a:pt x="28737" y="872564"/>
                  <a:pt x="81309" y="823063"/>
                </a:cubicBezTo>
                <a:lnTo>
                  <a:pt x="897494" y="54329"/>
                </a:lnTo>
                <a:cubicBezTo>
                  <a:pt x="935187" y="18803"/>
                  <a:pt x="973165" y="0"/>
                  <a:pt x="1004732" y="0"/>
                </a:cubicBezTo>
                <a:close/>
              </a:path>
            </a:pathLst>
          </a:custGeom>
          <a:noFill/>
          <a:ln w="76200" cap="flat">
            <a:solidFill>
              <a:schemeClr val="accent5"/>
            </a:solidFill>
            <a:prstDash val="solid"/>
            <a:miter/>
          </a:ln>
        </p:spPr>
        <p:txBody>
          <a:bodyPr rtlCol="0" anchor="ctr"/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99827842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860753" y="1173275"/>
            <a:ext cx="6696393" cy="5324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 err="1">
                <a:solidFill>
                  <a:srgbClr val="4AB5C4"/>
                </a:solidFill>
                <a:latin typeface="Lato Black" panose="020F0A02020204030203"/>
              </a:rPr>
              <a:t>Persiapan</a:t>
            </a:r>
            <a:r>
              <a:rPr lang="en-US" sz="3200" b="1" dirty="0">
                <a:solidFill>
                  <a:srgbClr val="4AB5C4"/>
                </a:solidFill>
                <a:latin typeface="Lato Black" panose="020F0A02020204030203"/>
              </a:rPr>
              <a:t> </a:t>
            </a:r>
            <a:r>
              <a:rPr lang="en-US" sz="3200" b="1" dirty="0" err="1">
                <a:solidFill>
                  <a:srgbClr val="4AB5C4"/>
                </a:solidFill>
                <a:latin typeface="Lato Black" panose="020F0A02020204030203"/>
              </a:rPr>
              <a:t>seleksi</a:t>
            </a:r>
            <a:endParaRPr lang="en-US" sz="3200" b="1" dirty="0">
              <a:solidFill>
                <a:srgbClr val="4AB5C4"/>
              </a:solidFill>
              <a:latin typeface="Lato Black" panose="020F0A02020204030203"/>
            </a:endParaRPr>
          </a:p>
          <a:p>
            <a:r>
              <a:rPr lang="en-US" sz="2800" dirty="0">
                <a:latin typeface="Lato Black" panose="020F0A02020204030203"/>
              </a:rPr>
              <a:t>SDM</a:t>
            </a:r>
          </a:p>
          <a:p>
            <a:r>
              <a:rPr lang="en-US" sz="2800" dirty="0" err="1">
                <a:latin typeface="Lato Black" panose="020F0A02020204030203"/>
              </a:rPr>
              <a:t>Perlengkapan</a:t>
            </a:r>
            <a:r>
              <a:rPr lang="en-US" sz="2800" dirty="0">
                <a:latin typeface="Lato Black" panose="020F0A02020204030203"/>
              </a:rPr>
              <a:t> </a:t>
            </a:r>
            <a:r>
              <a:rPr lang="en-US" sz="2800" dirty="0" err="1">
                <a:latin typeface="Lato Black" panose="020F0A02020204030203"/>
              </a:rPr>
              <a:t>dan</a:t>
            </a:r>
            <a:r>
              <a:rPr lang="en-US" sz="2800" dirty="0">
                <a:latin typeface="Lato Black" panose="020F0A02020204030203"/>
              </a:rPr>
              <a:t> </a:t>
            </a:r>
            <a:r>
              <a:rPr lang="en-US" sz="2800" dirty="0" err="1">
                <a:latin typeface="Lato Black" panose="020F0A02020204030203"/>
              </a:rPr>
              <a:t>Peralatan</a:t>
            </a:r>
            <a:endParaRPr lang="en-US" sz="2800" dirty="0">
              <a:latin typeface="Lato Black" panose="020F0A02020204030203"/>
            </a:endParaRPr>
          </a:p>
          <a:p>
            <a:r>
              <a:rPr lang="en-US" sz="2800" dirty="0" err="1">
                <a:latin typeface="Lato Black" panose="020F0A02020204030203"/>
              </a:rPr>
              <a:t>Alat</a:t>
            </a:r>
            <a:r>
              <a:rPr lang="en-US" sz="2800" dirty="0">
                <a:latin typeface="Lato Black" panose="020F0A02020204030203"/>
              </a:rPr>
              <a:t> Bantu </a:t>
            </a:r>
            <a:r>
              <a:rPr lang="en-US" sz="2800" dirty="0" err="1">
                <a:latin typeface="Lato Black" panose="020F0A02020204030203"/>
              </a:rPr>
              <a:t>Seleksi</a:t>
            </a:r>
            <a:endParaRPr lang="en-US" sz="2800" dirty="0">
              <a:latin typeface="Lato Black" panose="020F0A02020204030203"/>
            </a:endParaRPr>
          </a:p>
          <a:p>
            <a:endParaRPr lang="en-US" sz="2800" dirty="0">
              <a:latin typeface="Lato Black" panose="020F0A02020204030203"/>
            </a:endParaRPr>
          </a:p>
          <a:p>
            <a:r>
              <a:rPr lang="en-US" sz="2800" b="1" dirty="0" err="1">
                <a:solidFill>
                  <a:srgbClr val="54BAC8"/>
                </a:solidFill>
                <a:latin typeface="Lato Black" panose="020F0A02020204030203"/>
              </a:rPr>
              <a:t>Alat</a:t>
            </a:r>
            <a:r>
              <a:rPr lang="en-US" sz="2800" b="1" dirty="0">
                <a:solidFill>
                  <a:srgbClr val="54BAC8"/>
                </a:solidFill>
                <a:latin typeface="Lato Black" panose="020F0A02020204030203"/>
              </a:rPr>
              <a:t> Bantu </a:t>
            </a:r>
            <a:r>
              <a:rPr lang="en-US" sz="2800" b="1" dirty="0" err="1">
                <a:solidFill>
                  <a:srgbClr val="54BAC8"/>
                </a:solidFill>
                <a:latin typeface="Lato Black" panose="020F0A02020204030203"/>
              </a:rPr>
              <a:t>Seleksi</a:t>
            </a:r>
            <a:r>
              <a:rPr lang="en-US" sz="2800" b="1" dirty="0">
                <a:latin typeface="Lato Black" panose="020F0A02020204030203"/>
              </a:rPr>
              <a:t> </a:t>
            </a:r>
          </a:p>
          <a:p>
            <a:r>
              <a:rPr lang="en-US" sz="2800" dirty="0">
                <a:latin typeface="Lato Black" panose="020F0A02020204030203"/>
              </a:rPr>
              <a:t>1.Katalog </a:t>
            </a:r>
            <a:r>
              <a:rPr lang="en-US" sz="2800" dirty="0" err="1">
                <a:latin typeface="Lato Black" panose="020F0A02020204030203"/>
              </a:rPr>
              <a:t>penerbit</a:t>
            </a:r>
            <a:r>
              <a:rPr lang="en-US" sz="2800" dirty="0">
                <a:latin typeface="Lato Black" panose="020F0A02020204030203"/>
              </a:rPr>
              <a:t>;</a:t>
            </a:r>
          </a:p>
          <a:p>
            <a:r>
              <a:rPr lang="en-US" sz="2800" dirty="0">
                <a:latin typeface="Lato Black" panose="020F0A02020204030203"/>
              </a:rPr>
              <a:t>2.Resensi </a:t>
            </a:r>
            <a:r>
              <a:rPr lang="en-US" sz="2800" dirty="0" err="1">
                <a:latin typeface="Lato Black" panose="020F0A02020204030203"/>
              </a:rPr>
              <a:t>Buku</a:t>
            </a:r>
            <a:r>
              <a:rPr lang="en-US" sz="2800" dirty="0">
                <a:latin typeface="Lato Black" panose="020F0A02020204030203"/>
              </a:rPr>
              <a:t>;</a:t>
            </a:r>
          </a:p>
          <a:p>
            <a:r>
              <a:rPr lang="en-US" sz="2800" dirty="0">
                <a:latin typeface="Lato Black" panose="020F0A02020204030203"/>
              </a:rPr>
              <a:t>3.Bibliografi Nasional;</a:t>
            </a:r>
          </a:p>
          <a:p>
            <a:r>
              <a:rPr lang="en-US" sz="2800" dirty="0">
                <a:latin typeface="Lato Black" panose="020F0A02020204030203"/>
              </a:rPr>
              <a:t>4.Bibliografi Daerah;</a:t>
            </a:r>
          </a:p>
          <a:p>
            <a:r>
              <a:rPr lang="en-US" sz="2800" dirty="0">
                <a:latin typeface="Lato Black" panose="020F0A02020204030203"/>
              </a:rPr>
              <a:t>5.Brosur;</a:t>
            </a:r>
          </a:p>
          <a:p>
            <a:r>
              <a:rPr lang="en-US" sz="2800" dirty="0">
                <a:latin typeface="Lato Black" panose="020F0A02020204030203"/>
              </a:rPr>
              <a:t>6.Iklan di media </a:t>
            </a:r>
            <a:r>
              <a:rPr lang="en-US" sz="2800" dirty="0" err="1">
                <a:latin typeface="Lato Black" panose="020F0A02020204030203"/>
              </a:rPr>
              <a:t>massa</a:t>
            </a:r>
            <a:r>
              <a:rPr lang="en-US" sz="2800" dirty="0">
                <a:latin typeface="Lato Black" panose="020F0A02020204030203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836140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raphic 6" descr="Two overlapping organic shapes">
            <a:extLst>
              <a:ext uri="{FF2B5EF4-FFF2-40B4-BE49-F238E27FC236}">
                <a16:creationId xmlns:a16="http://schemas.microsoft.com/office/drawing/2014/main" id="{EC08E1FC-0203-4537-B649-A4D2B024E8A6}"/>
              </a:ext>
            </a:extLst>
          </p:cNvPr>
          <p:cNvSpPr/>
          <p:nvPr/>
        </p:nvSpPr>
        <p:spPr>
          <a:xfrm>
            <a:off x="8256410" y="360215"/>
            <a:ext cx="433269" cy="395050"/>
          </a:xfrm>
          <a:custGeom>
            <a:avLst/>
            <a:gdLst>
              <a:gd name="connsiteX0" fmla="*/ 2314613 w 2316043"/>
              <a:gd name="connsiteY0" fmla="*/ 1517893 h 2111742"/>
              <a:gd name="connsiteX1" fmla="*/ 1684649 w 2316043"/>
              <a:gd name="connsiteY1" fmla="*/ 997552 h 2111742"/>
              <a:gd name="connsiteX2" fmla="*/ 1236440 w 2316043"/>
              <a:gd name="connsiteY2" fmla="*/ 55900 h 2111742"/>
              <a:gd name="connsiteX3" fmla="*/ 28965 w 2316043"/>
              <a:gd name="connsiteY3" fmla="*/ 700133 h 2111742"/>
              <a:gd name="connsiteX4" fmla="*/ 719385 w 2316043"/>
              <a:gd name="connsiteY4" fmla="*/ 1914580 h 2111742"/>
              <a:gd name="connsiteX5" fmla="*/ 1987315 w 2316043"/>
              <a:gd name="connsiteY5" fmla="*/ 1964453 h 2111742"/>
              <a:gd name="connsiteX6" fmla="*/ 2314613 w 2316043"/>
              <a:gd name="connsiteY6" fmla="*/ 1517893 h 2111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16043" h="2111742">
                <a:moveTo>
                  <a:pt x="2314613" y="1517893"/>
                </a:moveTo>
                <a:cubicBezTo>
                  <a:pt x="2289962" y="1297618"/>
                  <a:pt x="1967465" y="1301399"/>
                  <a:pt x="1684649" y="997552"/>
                </a:cubicBezTo>
                <a:cubicBezTo>
                  <a:pt x="1316688" y="602235"/>
                  <a:pt x="1503569" y="210148"/>
                  <a:pt x="1236440" y="55900"/>
                </a:cubicBezTo>
                <a:cubicBezTo>
                  <a:pt x="919829" y="-126922"/>
                  <a:pt x="186166" y="151846"/>
                  <a:pt x="28965" y="700133"/>
                </a:cubicBezTo>
                <a:cubicBezTo>
                  <a:pt x="-132112" y="1261966"/>
                  <a:pt x="417509" y="1739149"/>
                  <a:pt x="719385" y="1914580"/>
                </a:cubicBezTo>
                <a:cubicBezTo>
                  <a:pt x="1078659" y="2123378"/>
                  <a:pt x="1604372" y="2205445"/>
                  <a:pt x="1987315" y="1964453"/>
                </a:cubicBezTo>
                <a:cubicBezTo>
                  <a:pt x="2025634" y="1940336"/>
                  <a:pt x="2339759" y="1742664"/>
                  <a:pt x="2314613" y="1517893"/>
                </a:cubicBezTo>
                <a:close/>
              </a:path>
            </a:pathLst>
          </a:custGeom>
          <a:noFill/>
          <a:ln w="9525" cap="flat">
            <a:solidFill>
              <a:schemeClr val="accent5"/>
            </a:solidFill>
            <a:prstDash val="solid"/>
            <a:miter/>
          </a:ln>
        </p:spPr>
        <p:txBody>
          <a:bodyPr rtlCol="0" anchor="ctr"/>
          <a:lstStyle/>
          <a:p>
            <a:endParaRPr lang="en-ID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5C897774-E1C4-4944-8154-1905C4689484}"/>
              </a:ext>
            </a:extLst>
          </p:cNvPr>
          <p:cNvSpPr/>
          <p:nvPr/>
        </p:nvSpPr>
        <p:spPr>
          <a:xfrm rot="10800000">
            <a:off x="2613049" y="-214060"/>
            <a:ext cx="837198" cy="837223"/>
          </a:xfrm>
          <a:custGeom>
            <a:avLst/>
            <a:gdLst>
              <a:gd name="connsiteX0" fmla="*/ 1004732 w 2021506"/>
              <a:gd name="connsiteY0" fmla="*/ 0 h 2021565"/>
              <a:gd name="connsiteX1" fmla="*/ 1010753 w 2021506"/>
              <a:gd name="connsiteY1" fmla="*/ 862 h 2021565"/>
              <a:gd name="connsiteX2" fmla="*/ 1016774 w 2021506"/>
              <a:gd name="connsiteY2" fmla="*/ 0 h 2021565"/>
              <a:gd name="connsiteX3" fmla="*/ 1124012 w 2021506"/>
              <a:gd name="connsiteY3" fmla="*/ 54329 h 2021565"/>
              <a:gd name="connsiteX4" fmla="*/ 1940197 w 2021506"/>
              <a:gd name="connsiteY4" fmla="*/ 823063 h 2021565"/>
              <a:gd name="connsiteX5" fmla="*/ 2021506 w 2021506"/>
              <a:gd name="connsiteY5" fmla="*/ 1010693 h 2021565"/>
              <a:gd name="connsiteX6" fmla="*/ 1939911 w 2021506"/>
              <a:gd name="connsiteY6" fmla="*/ 1198404 h 2021565"/>
              <a:gd name="connsiteX7" fmla="*/ 1123346 w 2021506"/>
              <a:gd name="connsiteY7" fmla="*/ 1967122 h 2021565"/>
              <a:gd name="connsiteX8" fmla="*/ 1016584 w 2021506"/>
              <a:gd name="connsiteY8" fmla="*/ 2021565 h 2021565"/>
              <a:gd name="connsiteX9" fmla="*/ 1010753 w 2021506"/>
              <a:gd name="connsiteY9" fmla="*/ 2020731 h 2021565"/>
              <a:gd name="connsiteX10" fmla="*/ 1004922 w 2021506"/>
              <a:gd name="connsiteY10" fmla="*/ 2021565 h 2021565"/>
              <a:gd name="connsiteX11" fmla="*/ 898160 w 2021506"/>
              <a:gd name="connsiteY11" fmla="*/ 1967122 h 2021565"/>
              <a:gd name="connsiteX12" fmla="*/ 81595 w 2021506"/>
              <a:gd name="connsiteY12" fmla="*/ 1198404 h 2021565"/>
              <a:gd name="connsiteX13" fmla="*/ 0 w 2021506"/>
              <a:gd name="connsiteY13" fmla="*/ 1010693 h 2021565"/>
              <a:gd name="connsiteX14" fmla="*/ 81309 w 2021506"/>
              <a:gd name="connsiteY14" fmla="*/ 823063 h 2021565"/>
              <a:gd name="connsiteX15" fmla="*/ 897494 w 2021506"/>
              <a:gd name="connsiteY15" fmla="*/ 54329 h 2021565"/>
              <a:gd name="connsiteX16" fmla="*/ 1004732 w 2021506"/>
              <a:gd name="connsiteY16" fmla="*/ 0 h 20215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021506" h="2021565">
                <a:moveTo>
                  <a:pt x="1004732" y="0"/>
                </a:moveTo>
                <a:lnTo>
                  <a:pt x="1010753" y="862"/>
                </a:lnTo>
                <a:lnTo>
                  <a:pt x="1016774" y="0"/>
                </a:lnTo>
                <a:cubicBezTo>
                  <a:pt x="1048341" y="0"/>
                  <a:pt x="1086319" y="18803"/>
                  <a:pt x="1124012" y="54329"/>
                </a:cubicBezTo>
                <a:lnTo>
                  <a:pt x="1940197" y="823063"/>
                </a:lnTo>
                <a:cubicBezTo>
                  <a:pt x="1992770" y="872564"/>
                  <a:pt x="2021518" y="939183"/>
                  <a:pt x="2021506" y="1010693"/>
                </a:cubicBezTo>
                <a:cubicBezTo>
                  <a:pt x="2021506" y="1082253"/>
                  <a:pt x="1992424" y="1148887"/>
                  <a:pt x="1939911" y="1198404"/>
                </a:cubicBezTo>
                <a:lnTo>
                  <a:pt x="1123346" y="1967122"/>
                </a:lnTo>
                <a:cubicBezTo>
                  <a:pt x="1085570" y="2002747"/>
                  <a:pt x="1048198" y="2021565"/>
                  <a:pt x="1016584" y="2021565"/>
                </a:cubicBezTo>
                <a:lnTo>
                  <a:pt x="1010753" y="2020731"/>
                </a:lnTo>
                <a:lnTo>
                  <a:pt x="1004922" y="2021565"/>
                </a:lnTo>
                <a:cubicBezTo>
                  <a:pt x="973308" y="2021565"/>
                  <a:pt x="935936" y="2002747"/>
                  <a:pt x="898160" y="1967122"/>
                </a:cubicBezTo>
                <a:lnTo>
                  <a:pt x="81595" y="1198404"/>
                </a:lnTo>
                <a:cubicBezTo>
                  <a:pt x="29082" y="1148887"/>
                  <a:pt x="0" y="1082253"/>
                  <a:pt x="0" y="1010693"/>
                </a:cubicBezTo>
                <a:cubicBezTo>
                  <a:pt x="-12" y="939183"/>
                  <a:pt x="28737" y="872564"/>
                  <a:pt x="81309" y="823063"/>
                </a:cubicBezTo>
                <a:lnTo>
                  <a:pt x="897494" y="54329"/>
                </a:lnTo>
                <a:cubicBezTo>
                  <a:pt x="935187" y="18803"/>
                  <a:pt x="973165" y="0"/>
                  <a:pt x="1004732" y="0"/>
                </a:cubicBezTo>
                <a:close/>
              </a:path>
            </a:pathLst>
          </a:custGeom>
          <a:noFill/>
          <a:ln w="76200" cap="flat">
            <a:solidFill>
              <a:schemeClr val="accent5"/>
            </a:solidFill>
            <a:prstDash val="solid"/>
            <a:miter/>
          </a:ln>
        </p:spPr>
        <p:txBody>
          <a:bodyPr rtlCol="0" anchor="ctr"/>
          <a:lstStyle/>
          <a:p>
            <a:endParaRPr lang="en-ID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68F485-16C0-441E-99B5-97E8EB16A8D2}"/>
              </a:ext>
            </a:extLst>
          </p:cNvPr>
          <p:cNvSpPr txBox="1"/>
          <p:nvPr/>
        </p:nvSpPr>
        <p:spPr>
          <a:xfrm>
            <a:off x="2613049" y="3025319"/>
            <a:ext cx="636528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sz="4400" b="1" dirty="0" err="1">
                <a:solidFill>
                  <a:srgbClr val="0070C0"/>
                </a:solidFill>
                <a:latin typeface="Lato Black" panose="020F0A02020204030203"/>
              </a:rPr>
              <a:t>Koleksi</a:t>
            </a:r>
            <a:r>
              <a:rPr lang="en-ID" sz="4400" b="1" dirty="0">
                <a:solidFill>
                  <a:srgbClr val="0070C0"/>
                </a:solidFill>
                <a:latin typeface="Lato Black" panose="020F0A02020204030203"/>
              </a:rPr>
              <a:t>?</a:t>
            </a:r>
            <a:endParaRPr lang="en-ID" sz="4400" b="1" dirty="0">
              <a:solidFill>
                <a:srgbClr val="0070C0"/>
              </a:solidFill>
              <a:latin typeface="Lato Black" panose="020F0A02020204030203"/>
              <a:cs typeface="Cavolini" panose="020B0502040204020203" pitchFamily="66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1EDF02F-C8F3-4BB0-AC88-5AC7D9AF7A3E}"/>
              </a:ext>
            </a:extLst>
          </p:cNvPr>
          <p:cNvCxnSpPr>
            <a:cxnSpLocks/>
          </p:cNvCxnSpPr>
          <p:nvPr/>
        </p:nvCxnSpPr>
        <p:spPr>
          <a:xfrm>
            <a:off x="4727045" y="3832860"/>
            <a:ext cx="2137292" cy="2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8E958A8-2F1F-4F8F-8B0B-41C919064122}"/>
              </a:ext>
            </a:extLst>
          </p:cNvPr>
          <p:cNvSpPr/>
          <p:nvPr/>
        </p:nvSpPr>
        <p:spPr>
          <a:xfrm rot="10800000">
            <a:off x="3165136" y="417694"/>
            <a:ext cx="837198" cy="837223"/>
          </a:xfrm>
          <a:custGeom>
            <a:avLst/>
            <a:gdLst>
              <a:gd name="connsiteX0" fmla="*/ 1004732 w 2021506"/>
              <a:gd name="connsiteY0" fmla="*/ 0 h 2021565"/>
              <a:gd name="connsiteX1" fmla="*/ 1010753 w 2021506"/>
              <a:gd name="connsiteY1" fmla="*/ 862 h 2021565"/>
              <a:gd name="connsiteX2" fmla="*/ 1016774 w 2021506"/>
              <a:gd name="connsiteY2" fmla="*/ 0 h 2021565"/>
              <a:gd name="connsiteX3" fmla="*/ 1124012 w 2021506"/>
              <a:gd name="connsiteY3" fmla="*/ 54329 h 2021565"/>
              <a:gd name="connsiteX4" fmla="*/ 1940197 w 2021506"/>
              <a:gd name="connsiteY4" fmla="*/ 823063 h 2021565"/>
              <a:gd name="connsiteX5" fmla="*/ 2021506 w 2021506"/>
              <a:gd name="connsiteY5" fmla="*/ 1010693 h 2021565"/>
              <a:gd name="connsiteX6" fmla="*/ 1939911 w 2021506"/>
              <a:gd name="connsiteY6" fmla="*/ 1198404 h 2021565"/>
              <a:gd name="connsiteX7" fmla="*/ 1123346 w 2021506"/>
              <a:gd name="connsiteY7" fmla="*/ 1967122 h 2021565"/>
              <a:gd name="connsiteX8" fmla="*/ 1016584 w 2021506"/>
              <a:gd name="connsiteY8" fmla="*/ 2021565 h 2021565"/>
              <a:gd name="connsiteX9" fmla="*/ 1010753 w 2021506"/>
              <a:gd name="connsiteY9" fmla="*/ 2020731 h 2021565"/>
              <a:gd name="connsiteX10" fmla="*/ 1004922 w 2021506"/>
              <a:gd name="connsiteY10" fmla="*/ 2021565 h 2021565"/>
              <a:gd name="connsiteX11" fmla="*/ 898160 w 2021506"/>
              <a:gd name="connsiteY11" fmla="*/ 1967122 h 2021565"/>
              <a:gd name="connsiteX12" fmla="*/ 81595 w 2021506"/>
              <a:gd name="connsiteY12" fmla="*/ 1198404 h 2021565"/>
              <a:gd name="connsiteX13" fmla="*/ 0 w 2021506"/>
              <a:gd name="connsiteY13" fmla="*/ 1010693 h 2021565"/>
              <a:gd name="connsiteX14" fmla="*/ 81309 w 2021506"/>
              <a:gd name="connsiteY14" fmla="*/ 823063 h 2021565"/>
              <a:gd name="connsiteX15" fmla="*/ 897494 w 2021506"/>
              <a:gd name="connsiteY15" fmla="*/ 54329 h 2021565"/>
              <a:gd name="connsiteX16" fmla="*/ 1004732 w 2021506"/>
              <a:gd name="connsiteY16" fmla="*/ 0 h 20215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021506" h="2021565">
                <a:moveTo>
                  <a:pt x="1004732" y="0"/>
                </a:moveTo>
                <a:lnTo>
                  <a:pt x="1010753" y="862"/>
                </a:lnTo>
                <a:lnTo>
                  <a:pt x="1016774" y="0"/>
                </a:lnTo>
                <a:cubicBezTo>
                  <a:pt x="1048341" y="0"/>
                  <a:pt x="1086319" y="18803"/>
                  <a:pt x="1124012" y="54329"/>
                </a:cubicBezTo>
                <a:lnTo>
                  <a:pt x="1940197" y="823063"/>
                </a:lnTo>
                <a:cubicBezTo>
                  <a:pt x="1992770" y="872564"/>
                  <a:pt x="2021518" y="939183"/>
                  <a:pt x="2021506" y="1010693"/>
                </a:cubicBezTo>
                <a:cubicBezTo>
                  <a:pt x="2021506" y="1082253"/>
                  <a:pt x="1992424" y="1148887"/>
                  <a:pt x="1939911" y="1198404"/>
                </a:cubicBezTo>
                <a:lnTo>
                  <a:pt x="1123346" y="1967122"/>
                </a:lnTo>
                <a:cubicBezTo>
                  <a:pt x="1085570" y="2002747"/>
                  <a:pt x="1048198" y="2021565"/>
                  <a:pt x="1016584" y="2021565"/>
                </a:cubicBezTo>
                <a:lnTo>
                  <a:pt x="1010753" y="2020731"/>
                </a:lnTo>
                <a:lnTo>
                  <a:pt x="1004922" y="2021565"/>
                </a:lnTo>
                <a:cubicBezTo>
                  <a:pt x="973308" y="2021565"/>
                  <a:pt x="935936" y="2002747"/>
                  <a:pt x="898160" y="1967122"/>
                </a:cubicBezTo>
                <a:lnTo>
                  <a:pt x="81595" y="1198404"/>
                </a:lnTo>
                <a:cubicBezTo>
                  <a:pt x="29082" y="1148887"/>
                  <a:pt x="0" y="1082253"/>
                  <a:pt x="0" y="1010693"/>
                </a:cubicBezTo>
                <a:cubicBezTo>
                  <a:pt x="-12" y="939183"/>
                  <a:pt x="28737" y="872564"/>
                  <a:pt x="81309" y="823063"/>
                </a:cubicBezTo>
                <a:lnTo>
                  <a:pt x="897494" y="54329"/>
                </a:lnTo>
                <a:cubicBezTo>
                  <a:pt x="935187" y="18803"/>
                  <a:pt x="973165" y="0"/>
                  <a:pt x="1004732" y="0"/>
                </a:cubicBezTo>
                <a:close/>
              </a:path>
            </a:pathLst>
          </a:custGeom>
          <a:noFill/>
          <a:ln w="76200" cap="flat">
            <a:solidFill>
              <a:schemeClr val="accent5"/>
            </a:solidFill>
            <a:prstDash val="solid"/>
            <a:miter/>
          </a:ln>
        </p:spPr>
        <p:txBody>
          <a:bodyPr rtlCol="0" anchor="ctr"/>
          <a:lstStyle/>
          <a:p>
            <a:endParaRPr lang="en-ID"/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D01FDD64-C439-4D99-89D4-DBB47E60137B}"/>
              </a:ext>
            </a:extLst>
          </p:cNvPr>
          <p:cNvGrpSpPr/>
          <p:nvPr/>
        </p:nvGrpSpPr>
        <p:grpSpPr>
          <a:xfrm>
            <a:off x="11421360" y="1915718"/>
            <a:ext cx="490428" cy="501651"/>
            <a:chOff x="477248" y="2485277"/>
            <a:chExt cx="2849437" cy="2914644"/>
          </a:xfrm>
        </p:grpSpPr>
        <p:sp>
          <p:nvSpPr>
            <p:cNvPr id="96" name="Graphic 6" descr="Two overlapping organic shapes">
              <a:extLst>
                <a:ext uri="{FF2B5EF4-FFF2-40B4-BE49-F238E27FC236}">
                  <a16:creationId xmlns:a16="http://schemas.microsoft.com/office/drawing/2014/main" id="{E951C6E5-A135-4861-BEC7-260835F08973}"/>
                </a:ext>
              </a:extLst>
            </p:cNvPr>
            <p:cNvSpPr/>
            <p:nvPr/>
          </p:nvSpPr>
          <p:spPr>
            <a:xfrm>
              <a:off x="1010642" y="2485277"/>
              <a:ext cx="2316043" cy="2111742"/>
            </a:xfrm>
            <a:custGeom>
              <a:avLst/>
              <a:gdLst>
                <a:gd name="connsiteX0" fmla="*/ 2314613 w 2316043"/>
                <a:gd name="connsiteY0" fmla="*/ 1517893 h 2111742"/>
                <a:gd name="connsiteX1" fmla="*/ 1684649 w 2316043"/>
                <a:gd name="connsiteY1" fmla="*/ 997552 h 2111742"/>
                <a:gd name="connsiteX2" fmla="*/ 1236440 w 2316043"/>
                <a:gd name="connsiteY2" fmla="*/ 55900 h 2111742"/>
                <a:gd name="connsiteX3" fmla="*/ 28965 w 2316043"/>
                <a:gd name="connsiteY3" fmla="*/ 700133 h 2111742"/>
                <a:gd name="connsiteX4" fmla="*/ 719385 w 2316043"/>
                <a:gd name="connsiteY4" fmla="*/ 1914580 h 2111742"/>
                <a:gd name="connsiteX5" fmla="*/ 1987315 w 2316043"/>
                <a:gd name="connsiteY5" fmla="*/ 1964453 h 2111742"/>
                <a:gd name="connsiteX6" fmla="*/ 2314613 w 2316043"/>
                <a:gd name="connsiteY6" fmla="*/ 1517893 h 2111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16043" h="2111742">
                  <a:moveTo>
                    <a:pt x="2314613" y="1517893"/>
                  </a:moveTo>
                  <a:cubicBezTo>
                    <a:pt x="2289962" y="1297618"/>
                    <a:pt x="1967465" y="1301399"/>
                    <a:pt x="1684649" y="997552"/>
                  </a:cubicBezTo>
                  <a:cubicBezTo>
                    <a:pt x="1316688" y="602235"/>
                    <a:pt x="1503569" y="210148"/>
                    <a:pt x="1236440" y="55900"/>
                  </a:cubicBezTo>
                  <a:cubicBezTo>
                    <a:pt x="919829" y="-126922"/>
                    <a:pt x="186166" y="151846"/>
                    <a:pt x="28965" y="700133"/>
                  </a:cubicBezTo>
                  <a:cubicBezTo>
                    <a:pt x="-132112" y="1261966"/>
                    <a:pt x="417509" y="1739149"/>
                    <a:pt x="719385" y="1914580"/>
                  </a:cubicBezTo>
                  <a:cubicBezTo>
                    <a:pt x="1078659" y="2123378"/>
                    <a:pt x="1604372" y="2205445"/>
                    <a:pt x="1987315" y="1964453"/>
                  </a:cubicBezTo>
                  <a:cubicBezTo>
                    <a:pt x="2025634" y="1940336"/>
                    <a:pt x="2339759" y="1742664"/>
                    <a:pt x="2314613" y="1517893"/>
                  </a:cubicBezTo>
                  <a:close/>
                </a:path>
              </a:pathLst>
            </a:custGeom>
            <a:noFill/>
            <a:ln w="9525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97" name="Graphic 6" descr="Two overlapping organic shapes">
              <a:extLst>
                <a:ext uri="{FF2B5EF4-FFF2-40B4-BE49-F238E27FC236}">
                  <a16:creationId xmlns:a16="http://schemas.microsoft.com/office/drawing/2014/main" id="{9F0CAC85-AABE-40B4-BF11-319BF4BA359A}"/>
                </a:ext>
              </a:extLst>
            </p:cNvPr>
            <p:cNvSpPr/>
            <p:nvPr/>
          </p:nvSpPr>
          <p:spPr>
            <a:xfrm>
              <a:off x="477248" y="2943630"/>
              <a:ext cx="1946813" cy="2456291"/>
            </a:xfrm>
            <a:custGeom>
              <a:avLst/>
              <a:gdLst>
                <a:gd name="connsiteX0" fmla="*/ 996156 w 1946813"/>
                <a:gd name="connsiteY0" fmla="*/ 26497 h 2456291"/>
                <a:gd name="connsiteX1" fmla="*/ 729618 w 1946813"/>
                <a:gd name="connsiteY1" fmla="*/ 798850 h 2456291"/>
                <a:gd name="connsiteX2" fmla="*/ 4784 w 1946813"/>
                <a:gd name="connsiteY2" fmla="*/ 1548534 h 2456291"/>
                <a:gd name="connsiteX3" fmla="*/ 1031380 w 1946813"/>
                <a:gd name="connsiteY3" fmla="*/ 2453876 h 2456291"/>
                <a:gd name="connsiteX4" fmla="*/ 1926815 w 1946813"/>
                <a:gd name="connsiteY4" fmla="*/ 1381752 h 2456291"/>
                <a:gd name="connsiteX5" fmla="*/ 1529108 w 1946813"/>
                <a:gd name="connsiteY5" fmla="*/ 176639 h 2456291"/>
                <a:gd name="connsiteX6" fmla="*/ 996156 w 1946813"/>
                <a:gd name="connsiteY6" fmla="*/ 26497 h 2456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46813" h="2456291">
                  <a:moveTo>
                    <a:pt x="996156" y="26497"/>
                  </a:moveTo>
                  <a:cubicBezTo>
                    <a:pt x="798484" y="126747"/>
                    <a:pt x="915060" y="427499"/>
                    <a:pt x="729618" y="798850"/>
                  </a:cubicBezTo>
                  <a:cubicBezTo>
                    <a:pt x="488340" y="1281987"/>
                    <a:pt x="55619" y="1244287"/>
                    <a:pt x="4784" y="1548534"/>
                  </a:cubicBezTo>
                  <a:cubicBezTo>
                    <a:pt x="-55471" y="1909142"/>
                    <a:pt x="462766" y="2498701"/>
                    <a:pt x="1031380" y="2453876"/>
                  </a:cubicBezTo>
                  <a:cubicBezTo>
                    <a:pt x="1614033" y="2407937"/>
                    <a:pt x="1868313" y="1725966"/>
                    <a:pt x="1926815" y="1381752"/>
                  </a:cubicBezTo>
                  <a:cubicBezTo>
                    <a:pt x="1996443" y="972091"/>
                    <a:pt x="1889039" y="450921"/>
                    <a:pt x="1529108" y="176639"/>
                  </a:cubicBezTo>
                  <a:cubicBezTo>
                    <a:pt x="1493104" y="149188"/>
                    <a:pt x="1197858" y="-75802"/>
                    <a:pt x="996156" y="26497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</p:grpSp>
      <p:sp>
        <p:nvSpPr>
          <p:cNvPr id="98" name="Graphic 6" descr="Two overlapping organic shapes">
            <a:extLst>
              <a:ext uri="{FF2B5EF4-FFF2-40B4-BE49-F238E27FC236}">
                <a16:creationId xmlns:a16="http://schemas.microsoft.com/office/drawing/2014/main" id="{2444DC50-9460-4A37-A3E9-4205E5E5DD7D}"/>
              </a:ext>
            </a:extLst>
          </p:cNvPr>
          <p:cNvSpPr/>
          <p:nvPr/>
        </p:nvSpPr>
        <p:spPr>
          <a:xfrm>
            <a:off x="4142934" y="6109161"/>
            <a:ext cx="364196" cy="459506"/>
          </a:xfrm>
          <a:custGeom>
            <a:avLst/>
            <a:gdLst>
              <a:gd name="connsiteX0" fmla="*/ 996156 w 1946813"/>
              <a:gd name="connsiteY0" fmla="*/ 26497 h 2456291"/>
              <a:gd name="connsiteX1" fmla="*/ 729618 w 1946813"/>
              <a:gd name="connsiteY1" fmla="*/ 798850 h 2456291"/>
              <a:gd name="connsiteX2" fmla="*/ 4784 w 1946813"/>
              <a:gd name="connsiteY2" fmla="*/ 1548534 h 2456291"/>
              <a:gd name="connsiteX3" fmla="*/ 1031380 w 1946813"/>
              <a:gd name="connsiteY3" fmla="*/ 2453876 h 2456291"/>
              <a:gd name="connsiteX4" fmla="*/ 1926815 w 1946813"/>
              <a:gd name="connsiteY4" fmla="*/ 1381752 h 2456291"/>
              <a:gd name="connsiteX5" fmla="*/ 1529108 w 1946813"/>
              <a:gd name="connsiteY5" fmla="*/ 176639 h 2456291"/>
              <a:gd name="connsiteX6" fmla="*/ 996156 w 1946813"/>
              <a:gd name="connsiteY6" fmla="*/ 26497 h 24562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46813" h="2456291">
                <a:moveTo>
                  <a:pt x="996156" y="26497"/>
                </a:moveTo>
                <a:cubicBezTo>
                  <a:pt x="798484" y="126747"/>
                  <a:pt x="915060" y="427499"/>
                  <a:pt x="729618" y="798850"/>
                </a:cubicBezTo>
                <a:cubicBezTo>
                  <a:pt x="488340" y="1281987"/>
                  <a:pt x="55619" y="1244287"/>
                  <a:pt x="4784" y="1548534"/>
                </a:cubicBezTo>
                <a:cubicBezTo>
                  <a:pt x="-55471" y="1909142"/>
                  <a:pt x="462766" y="2498701"/>
                  <a:pt x="1031380" y="2453876"/>
                </a:cubicBezTo>
                <a:cubicBezTo>
                  <a:pt x="1614033" y="2407937"/>
                  <a:pt x="1868313" y="1725966"/>
                  <a:pt x="1926815" y="1381752"/>
                </a:cubicBezTo>
                <a:cubicBezTo>
                  <a:pt x="1996443" y="972091"/>
                  <a:pt x="1889039" y="450921"/>
                  <a:pt x="1529108" y="176639"/>
                </a:cubicBezTo>
                <a:cubicBezTo>
                  <a:pt x="1493104" y="149188"/>
                  <a:pt x="1197858" y="-75802"/>
                  <a:pt x="996156" y="26497"/>
                </a:cubicBezTo>
                <a:close/>
              </a:path>
            </a:pathLst>
          </a:custGeom>
          <a:solidFill>
            <a:schemeClr val="accent5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1993961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837821" y="131911"/>
            <a:ext cx="4477893" cy="7786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 err="1">
                <a:solidFill>
                  <a:srgbClr val="54BAC8"/>
                </a:solidFill>
                <a:latin typeface="Lato Black" panose="020F0A02020204030203"/>
              </a:rPr>
              <a:t>Tahapan</a:t>
            </a:r>
            <a:r>
              <a:rPr lang="en-US" sz="4000" b="1" dirty="0">
                <a:solidFill>
                  <a:srgbClr val="54BAC8"/>
                </a:solidFill>
                <a:latin typeface="Lato Black" panose="020F0A02020204030203"/>
              </a:rPr>
              <a:t> </a:t>
            </a:r>
            <a:r>
              <a:rPr lang="en-US" sz="4000" b="1" dirty="0" err="1">
                <a:solidFill>
                  <a:srgbClr val="54BAC8"/>
                </a:solidFill>
                <a:latin typeface="Lato Black" panose="020F0A02020204030203"/>
              </a:rPr>
              <a:t>Seleksi</a:t>
            </a:r>
            <a:r>
              <a:rPr lang="en-US" sz="4000" b="1" dirty="0">
                <a:solidFill>
                  <a:srgbClr val="54BAC8"/>
                </a:solidFill>
                <a:latin typeface="Lato Black" panose="020F0A02020204030203"/>
              </a:rPr>
              <a:t> :</a:t>
            </a:r>
          </a:p>
        </p:txBody>
      </p:sp>
      <p:sp>
        <p:nvSpPr>
          <p:cNvPr id="6" name="Rectangle 5"/>
          <p:cNvSpPr/>
          <p:nvPr/>
        </p:nvSpPr>
        <p:spPr>
          <a:xfrm>
            <a:off x="837821" y="1366378"/>
            <a:ext cx="10904236" cy="8536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070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ID" sz="2400" dirty="0" err="1"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Seleksi</a:t>
            </a:r>
            <a:r>
              <a:rPr lang="en-ID" sz="2400" dirty="0"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bahan</a:t>
            </a:r>
            <a:r>
              <a:rPr lang="en-ID" sz="2400" dirty="0"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perpustakaan</a:t>
            </a:r>
            <a:r>
              <a:rPr lang="en-ID" sz="2400" dirty="0"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dengan</a:t>
            </a:r>
            <a:r>
              <a:rPr lang="en-ID" sz="2400" dirty="0"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menggunakan</a:t>
            </a:r>
            <a:r>
              <a:rPr lang="en-ID" sz="2400" dirty="0"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berbagai</a:t>
            </a:r>
            <a:r>
              <a:rPr lang="en-ID" sz="2400" dirty="0"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alat</a:t>
            </a:r>
            <a:r>
              <a:rPr lang="en-ID" sz="2400" dirty="0"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 bantu </a:t>
            </a:r>
            <a:r>
              <a:rPr lang="en-ID" sz="2400" dirty="0" err="1"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seleksi</a:t>
            </a:r>
            <a:r>
              <a:rPr lang="en-ID" sz="2400" dirty="0"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dan</a:t>
            </a:r>
            <a:r>
              <a:rPr lang="en-ID" sz="2400" dirty="0"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daftar</a:t>
            </a:r>
            <a:r>
              <a:rPr lang="en-ID" sz="2400" dirty="0"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 desiderata;</a:t>
            </a:r>
            <a:endParaRPr lang="en-US" sz="2000" dirty="0">
              <a:effectLst/>
              <a:latin typeface="Lato Black" panose="020F0A02020204030203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837821" y="2308956"/>
            <a:ext cx="1038172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ID" sz="2400" dirty="0" err="1">
                <a:latin typeface="Lato Black" panose="020F0A02020204030203"/>
              </a:rPr>
              <a:t>Identifikasi</a:t>
            </a:r>
            <a:r>
              <a:rPr lang="en-ID" sz="2400" dirty="0">
                <a:latin typeface="Lato Black" panose="020F0A02020204030203"/>
              </a:rPr>
              <a:t>, </a:t>
            </a:r>
            <a:r>
              <a:rPr lang="en-ID" sz="2400" dirty="0" err="1">
                <a:latin typeface="Lato Black" panose="020F0A02020204030203"/>
              </a:rPr>
              <a:t>yaitu</a:t>
            </a:r>
            <a:r>
              <a:rPr lang="en-ID" sz="2400" dirty="0">
                <a:latin typeface="Lato Black" panose="020F0A02020204030203"/>
              </a:rPr>
              <a:t> </a:t>
            </a:r>
            <a:r>
              <a:rPr lang="en-ID" sz="2400" dirty="0" err="1">
                <a:latin typeface="Lato Black" panose="020F0A02020204030203"/>
              </a:rPr>
              <a:t>melengkapi</a:t>
            </a:r>
            <a:r>
              <a:rPr lang="en-ID" sz="2400" dirty="0">
                <a:latin typeface="Lato Black" panose="020F0A02020204030203"/>
              </a:rPr>
              <a:t> data </a:t>
            </a:r>
            <a:r>
              <a:rPr lang="en-ID" sz="2400" dirty="0" err="1">
                <a:latin typeface="Lato Black" panose="020F0A02020204030203"/>
              </a:rPr>
              <a:t>bibliografis</a:t>
            </a:r>
            <a:r>
              <a:rPr lang="en-ID" sz="2400" dirty="0">
                <a:latin typeface="Lato Black" panose="020F0A02020204030203"/>
              </a:rPr>
              <a:t> </a:t>
            </a:r>
            <a:r>
              <a:rPr lang="en-ID" sz="2400" dirty="0" err="1">
                <a:latin typeface="Lato Black" panose="020F0A02020204030203"/>
              </a:rPr>
              <a:t>bahan</a:t>
            </a:r>
            <a:r>
              <a:rPr lang="en-ID" sz="2400" dirty="0">
                <a:latin typeface="Lato Black" panose="020F0A02020204030203"/>
              </a:rPr>
              <a:t> </a:t>
            </a:r>
            <a:r>
              <a:rPr lang="en-ID" sz="2400" dirty="0" err="1">
                <a:latin typeface="Lato Black" panose="020F0A02020204030203"/>
              </a:rPr>
              <a:t>perpustakaan</a:t>
            </a:r>
            <a:r>
              <a:rPr lang="en-ID" sz="2400" dirty="0">
                <a:latin typeface="Lato Black" panose="020F0A02020204030203"/>
              </a:rPr>
              <a:t> yang </a:t>
            </a:r>
            <a:r>
              <a:rPr lang="en-ID" sz="2400" dirty="0" err="1">
                <a:latin typeface="Lato Black" panose="020F0A02020204030203"/>
              </a:rPr>
              <a:t>akan</a:t>
            </a:r>
            <a:r>
              <a:rPr lang="en-ID" sz="2400" dirty="0">
                <a:latin typeface="Lato Black" panose="020F0A02020204030203"/>
              </a:rPr>
              <a:t> </a:t>
            </a:r>
            <a:r>
              <a:rPr lang="en-ID" sz="2400" dirty="0" err="1">
                <a:latin typeface="Lato Black" panose="020F0A02020204030203"/>
              </a:rPr>
              <a:t>diadakan</a:t>
            </a:r>
            <a:r>
              <a:rPr lang="en-ID" sz="2400" dirty="0">
                <a:latin typeface="Lato Black" panose="020F0A02020204030203"/>
              </a:rPr>
              <a:t>;</a:t>
            </a:r>
            <a:endParaRPr lang="en-US" sz="2400" dirty="0">
              <a:latin typeface="Lato Black" panose="020F0A02020204030203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837821" y="3213757"/>
            <a:ext cx="1081314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latin typeface="Lato Black" panose="020F0A02020204030203"/>
              </a:rPr>
              <a:t>Verifikasi</a:t>
            </a:r>
            <a:r>
              <a:rPr lang="en-US" sz="2400" dirty="0">
                <a:latin typeface="Lato Black" panose="020F0A02020204030203"/>
              </a:rPr>
              <a:t>, </a:t>
            </a:r>
            <a:r>
              <a:rPr lang="en-US" sz="2400" dirty="0" err="1">
                <a:latin typeface="Lato Black" panose="020F0A02020204030203"/>
              </a:rPr>
              <a:t>adalah</a:t>
            </a:r>
            <a:r>
              <a:rPr lang="en-US" sz="2400" dirty="0">
                <a:latin typeface="Lato Black" panose="020F0A02020204030203"/>
              </a:rPr>
              <a:t> </a:t>
            </a:r>
            <a:r>
              <a:rPr lang="en-US" sz="2400" dirty="0" err="1">
                <a:latin typeface="Lato Black" panose="020F0A02020204030203"/>
              </a:rPr>
              <a:t>memeriksa</a:t>
            </a:r>
            <a:r>
              <a:rPr lang="en-US" sz="2400" dirty="0">
                <a:latin typeface="Lato Black" panose="020F0A02020204030203"/>
              </a:rPr>
              <a:t> </a:t>
            </a:r>
            <a:r>
              <a:rPr lang="en-US" sz="2400" dirty="0" err="1">
                <a:latin typeface="Lato Black" panose="020F0A02020204030203"/>
              </a:rPr>
              <a:t>kepemilikan</a:t>
            </a:r>
            <a:r>
              <a:rPr lang="en-US" sz="2400" dirty="0">
                <a:latin typeface="Lato Black" panose="020F0A02020204030203"/>
              </a:rPr>
              <a:t> </a:t>
            </a:r>
            <a:r>
              <a:rPr lang="en-US" sz="2400" dirty="0" err="1">
                <a:latin typeface="Lato Black" panose="020F0A02020204030203"/>
              </a:rPr>
              <a:t>bahan</a:t>
            </a:r>
            <a:r>
              <a:rPr lang="en-US" sz="2400" dirty="0">
                <a:latin typeface="Lato Black" panose="020F0A02020204030203"/>
              </a:rPr>
              <a:t> </a:t>
            </a:r>
            <a:r>
              <a:rPr lang="en-US" sz="2400" dirty="0" err="1">
                <a:latin typeface="Lato Black" panose="020F0A02020204030203"/>
              </a:rPr>
              <a:t>perpustakaan</a:t>
            </a:r>
            <a:r>
              <a:rPr lang="en-US" sz="2400" dirty="0">
                <a:latin typeface="Lato Black" panose="020F0A02020204030203"/>
              </a:rPr>
              <a:t> </a:t>
            </a:r>
            <a:r>
              <a:rPr lang="en-US" sz="2400" dirty="0" err="1">
                <a:latin typeface="Lato Black" panose="020F0A02020204030203"/>
              </a:rPr>
              <a:t>terpilih</a:t>
            </a:r>
            <a:r>
              <a:rPr lang="en-US" sz="2400" dirty="0">
                <a:latin typeface="Lato Black" panose="020F0A02020204030203"/>
              </a:rPr>
              <a:t> </a:t>
            </a:r>
            <a:r>
              <a:rPr lang="en-US" sz="2400" dirty="0" err="1">
                <a:latin typeface="Lato Black" panose="020F0A02020204030203"/>
              </a:rPr>
              <a:t>ke</a:t>
            </a:r>
            <a:r>
              <a:rPr lang="en-US" sz="2400" dirty="0">
                <a:latin typeface="Lato Black" panose="020F0A02020204030203"/>
              </a:rPr>
              <a:t> </a:t>
            </a:r>
            <a:r>
              <a:rPr lang="en-US" sz="2400" dirty="0" err="1">
                <a:latin typeface="Lato Black" panose="020F0A02020204030203"/>
              </a:rPr>
              <a:t>pangkalan</a:t>
            </a:r>
            <a:r>
              <a:rPr lang="en-US" sz="2400" dirty="0">
                <a:latin typeface="Lato Black" panose="020F0A02020204030203"/>
              </a:rPr>
              <a:t> data </a:t>
            </a:r>
            <a:r>
              <a:rPr lang="en-US" sz="2400" dirty="0" err="1">
                <a:latin typeface="Lato Black" panose="020F0A02020204030203"/>
              </a:rPr>
              <a:t>atau</a:t>
            </a:r>
            <a:r>
              <a:rPr lang="en-US" sz="2400" dirty="0">
                <a:latin typeface="Lato Black" panose="020F0A02020204030203"/>
              </a:rPr>
              <a:t> </a:t>
            </a:r>
            <a:r>
              <a:rPr lang="en-US" sz="2400" dirty="0" err="1">
                <a:latin typeface="Lato Black" panose="020F0A02020204030203"/>
              </a:rPr>
              <a:t>selflist</a:t>
            </a:r>
            <a:r>
              <a:rPr lang="en-US" sz="2400" dirty="0">
                <a:latin typeface="Lato Black" panose="020F0A02020204030203"/>
              </a:rPr>
              <a:t>.</a:t>
            </a:r>
          </a:p>
          <a:p>
            <a:r>
              <a:rPr lang="en-US" sz="2400" dirty="0">
                <a:latin typeface="Lato Black" panose="020F0A02020204030203"/>
              </a:rPr>
              <a:t>Hasil </a:t>
            </a:r>
            <a:r>
              <a:rPr lang="en-US" sz="2400" dirty="0" err="1">
                <a:latin typeface="Lato Black" panose="020F0A02020204030203"/>
              </a:rPr>
              <a:t>verifikasi</a:t>
            </a:r>
            <a:r>
              <a:rPr lang="en-US" sz="2400" dirty="0">
                <a:latin typeface="Lato Black" panose="020F0A02020204030203"/>
              </a:rPr>
              <a:t> </a:t>
            </a:r>
            <a:r>
              <a:rPr lang="en-US" sz="2400" dirty="0" err="1">
                <a:latin typeface="Lato Black" panose="020F0A02020204030203"/>
              </a:rPr>
              <a:t>dapat</a:t>
            </a:r>
            <a:r>
              <a:rPr lang="en-US" sz="2400" dirty="0">
                <a:latin typeface="Lato Black" panose="020F0A02020204030203"/>
              </a:rPr>
              <a:t> </a:t>
            </a:r>
            <a:r>
              <a:rPr lang="en-US" sz="2400" dirty="0" err="1">
                <a:latin typeface="Lato Black" panose="020F0A02020204030203"/>
              </a:rPr>
              <a:t>berupa</a:t>
            </a:r>
            <a:r>
              <a:rPr lang="en-US" sz="2400" dirty="0">
                <a:latin typeface="Lato Black" panose="020F0A02020204030203"/>
              </a:rPr>
              <a:t> :</a:t>
            </a:r>
          </a:p>
          <a:p>
            <a:r>
              <a:rPr lang="en-US" sz="2400" dirty="0">
                <a:latin typeface="Lato Black" panose="020F0A02020204030203"/>
              </a:rPr>
              <a:t>1) Belum </a:t>
            </a:r>
            <a:r>
              <a:rPr lang="en-US" sz="2400" dirty="0" err="1">
                <a:latin typeface="Lato Black" panose="020F0A02020204030203"/>
              </a:rPr>
              <a:t>ada</a:t>
            </a:r>
            <a:r>
              <a:rPr lang="en-US" sz="2400" dirty="0">
                <a:latin typeface="Lato Black" panose="020F0A02020204030203"/>
              </a:rPr>
              <a:t> </a:t>
            </a:r>
            <a:r>
              <a:rPr lang="en-US" sz="2400" dirty="0" err="1">
                <a:latin typeface="Lato Black" panose="020F0A02020204030203"/>
              </a:rPr>
              <a:t>dalam</a:t>
            </a:r>
            <a:r>
              <a:rPr lang="en-US" sz="2400" dirty="0">
                <a:latin typeface="Lato Black" panose="020F0A02020204030203"/>
              </a:rPr>
              <a:t> daftar </a:t>
            </a:r>
            <a:r>
              <a:rPr lang="en-US" sz="2400" dirty="0" err="1">
                <a:latin typeface="Lato Black" panose="020F0A02020204030203"/>
              </a:rPr>
              <a:t>koleksi</a:t>
            </a:r>
            <a:r>
              <a:rPr lang="en-US" sz="2400" dirty="0">
                <a:latin typeface="Lato Black" panose="020F0A02020204030203"/>
              </a:rPr>
              <a:t>;</a:t>
            </a:r>
          </a:p>
          <a:p>
            <a:r>
              <a:rPr lang="en-US" sz="2400" dirty="0">
                <a:latin typeface="Lato Black" panose="020F0A02020204030203"/>
              </a:rPr>
              <a:t>2) </a:t>
            </a:r>
            <a:r>
              <a:rPr lang="en-US" sz="2400" dirty="0" err="1">
                <a:latin typeface="Lato Black" panose="020F0A02020204030203"/>
              </a:rPr>
              <a:t>Sudah</a:t>
            </a:r>
            <a:r>
              <a:rPr lang="en-US" sz="2400" dirty="0">
                <a:latin typeface="Lato Black" panose="020F0A02020204030203"/>
              </a:rPr>
              <a:t> </a:t>
            </a:r>
            <a:r>
              <a:rPr lang="en-US" sz="2400" dirty="0" err="1">
                <a:latin typeface="Lato Black" panose="020F0A02020204030203"/>
              </a:rPr>
              <a:t>ada</a:t>
            </a:r>
            <a:r>
              <a:rPr lang="en-US" sz="2400" dirty="0">
                <a:latin typeface="Lato Black" panose="020F0A02020204030203"/>
              </a:rPr>
              <a:t> </a:t>
            </a:r>
            <a:r>
              <a:rPr lang="en-US" sz="2400" dirty="0" err="1">
                <a:latin typeface="Lato Black" panose="020F0A02020204030203"/>
              </a:rPr>
              <a:t>dalam</a:t>
            </a:r>
            <a:r>
              <a:rPr lang="en-US" sz="2400" dirty="0">
                <a:latin typeface="Lato Black" panose="020F0A02020204030203"/>
              </a:rPr>
              <a:t> daftar </a:t>
            </a:r>
            <a:r>
              <a:rPr lang="en-US" sz="2400" dirty="0" err="1">
                <a:latin typeface="Lato Black" panose="020F0A02020204030203"/>
              </a:rPr>
              <a:t>koleksi</a:t>
            </a:r>
            <a:r>
              <a:rPr lang="en-US" sz="2400" dirty="0">
                <a:latin typeface="Lato Black" panose="020F0A02020204030203"/>
              </a:rPr>
              <a:t>;</a:t>
            </a:r>
          </a:p>
          <a:p>
            <a:r>
              <a:rPr lang="en-US" sz="2400" dirty="0">
                <a:latin typeface="Lato Black" panose="020F0A02020204030203"/>
              </a:rPr>
              <a:t>3) </a:t>
            </a:r>
            <a:r>
              <a:rPr lang="en-US" sz="2400" dirty="0" err="1">
                <a:latin typeface="Lato Black" panose="020F0A02020204030203"/>
              </a:rPr>
              <a:t>Edisi</a:t>
            </a:r>
            <a:r>
              <a:rPr lang="en-US" sz="2400" dirty="0">
                <a:latin typeface="Lato Black" panose="020F0A02020204030203"/>
              </a:rPr>
              <a:t> </a:t>
            </a:r>
            <a:r>
              <a:rPr lang="en-US" sz="2400" dirty="0" err="1">
                <a:latin typeface="Lato Black" panose="020F0A02020204030203"/>
              </a:rPr>
              <a:t>revisi</a:t>
            </a:r>
            <a:r>
              <a:rPr lang="en-US" sz="2400" dirty="0">
                <a:latin typeface="Lato Black" panose="020F0A02020204030203"/>
              </a:rPr>
              <a:t> </a:t>
            </a:r>
            <a:r>
              <a:rPr lang="en-US" sz="2400" dirty="0" err="1">
                <a:latin typeface="Lato Black" panose="020F0A02020204030203"/>
              </a:rPr>
              <a:t>dari</a:t>
            </a:r>
            <a:r>
              <a:rPr lang="en-US" sz="2400" dirty="0">
                <a:latin typeface="Lato Black" panose="020F0A02020204030203"/>
              </a:rPr>
              <a:t> </a:t>
            </a:r>
            <a:r>
              <a:rPr lang="en-US" sz="2400" dirty="0" err="1">
                <a:latin typeface="Lato Black" panose="020F0A02020204030203"/>
              </a:rPr>
              <a:t>terbitan</a:t>
            </a:r>
            <a:r>
              <a:rPr lang="en-US" sz="2400" dirty="0">
                <a:latin typeface="Lato Black" panose="020F0A02020204030203"/>
              </a:rPr>
              <a:t> yang </a:t>
            </a:r>
            <a:r>
              <a:rPr lang="en-US" sz="2400" dirty="0" err="1">
                <a:latin typeface="Lato Black" panose="020F0A02020204030203"/>
              </a:rPr>
              <a:t>sudah</a:t>
            </a:r>
            <a:r>
              <a:rPr lang="en-US" sz="2400" dirty="0">
                <a:latin typeface="Lato Black" panose="020F0A02020204030203"/>
              </a:rPr>
              <a:t> </a:t>
            </a:r>
            <a:r>
              <a:rPr lang="en-US" sz="2400" dirty="0" err="1">
                <a:latin typeface="Lato Black" panose="020F0A02020204030203"/>
              </a:rPr>
              <a:t>ada</a:t>
            </a:r>
            <a:r>
              <a:rPr lang="en-US" sz="2400" dirty="0">
                <a:latin typeface="Lato Black" panose="020F0A02020204030203"/>
              </a:rPr>
              <a:t> </a:t>
            </a:r>
            <a:r>
              <a:rPr lang="en-US" sz="2400" dirty="0" err="1">
                <a:latin typeface="Lato Black" panose="020F0A02020204030203"/>
              </a:rPr>
              <a:t>dalam</a:t>
            </a:r>
            <a:r>
              <a:rPr lang="en-US" sz="2400" dirty="0">
                <a:latin typeface="Lato Black" panose="020F0A02020204030203"/>
              </a:rPr>
              <a:t> daftar </a:t>
            </a:r>
            <a:r>
              <a:rPr lang="en-US" sz="2400" dirty="0" err="1">
                <a:latin typeface="Lato Black" panose="020F0A02020204030203"/>
              </a:rPr>
              <a:t>koleksi</a:t>
            </a:r>
            <a:r>
              <a:rPr lang="en-US" sz="2400" dirty="0">
                <a:latin typeface="Lato Black" panose="020F0A02020204030203"/>
              </a:rPr>
              <a:t>;</a:t>
            </a:r>
          </a:p>
          <a:p>
            <a:r>
              <a:rPr lang="en-US" sz="2400" dirty="0">
                <a:latin typeface="Lato Black" panose="020F0A02020204030203"/>
              </a:rPr>
              <a:t>4) </a:t>
            </a:r>
            <a:r>
              <a:rPr lang="en-US" sz="2400" dirty="0" err="1">
                <a:latin typeface="Lato Black" panose="020F0A02020204030203"/>
              </a:rPr>
              <a:t>Cetak</a:t>
            </a:r>
            <a:r>
              <a:rPr lang="en-US" sz="2400" dirty="0">
                <a:latin typeface="Lato Black" panose="020F0A02020204030203"/>
              </a:rPr>
              <a:t> </a:t>
            </a:r>
            <a:r>
              <a:rPr lang="en-US" sz="2400" dirty="0" err="1">
                <a:latin typeface="Lato Black" panose="020F0A02020204030203"/>
              </a:rPr>
              <a:t>ulang</a:t>
            </a:r>
            <a:r>
              <a:rPr lang="en-US" sz="2400" dirty="0">
                <a:latin typeface="Lato Black" panose="020F0A02020204030203"/>
              </a:rPr>
              <a:t> </a:t>
            </a:r>
            <a:r>
              <a:rPr lang="en-US" sz="2400" dirty="0" err="1">
                <a:latin typeface="Lato Black" panose="020F0A02020204030203"/>
              </a:rPr>
              <a:t>terbitan</a:t>
            </a:r>
            <a:r>
              <a:rPr lang="en-US" sz="2400" dirty="0">
                <a:latin typeface="Lato Black" panose="020F0A02020204030203"/>
              </a:rPr>
              <a:t> yang </a:t>
            </a:r>
            <a:r>
              <a:rPr lang="en-US" sz="2400" dirty="0" err="1">
                <a:latin typeface="Lato Black" panose="020F0A02020204030203"/>
              </a:rPr>
              <a:t>sudah</a:t>
            </a:r>
            <a:r>
              <a:rPr lang="en-US" sz="2400" dirty="0">
                <a:latin typeface="Lato Black" panose="020F0A02020204030203"/>
              </a:rPr>
              <a:t> </a:t>
            </a:r>
            <a:r>
              <a:rPr lang="en-US" sz="2400" dirty="0" err="1">
                <a:latin typeface="Lato Black" panose="020F0A02020204030203"/>
              </a:rPr>
              <a:t>ada</a:t>
            </a:r>
            <a:r>
              <a:rPr lang="en-US" sz="2400" dirty="0">
                <a:latin typeface="Lato Black" panose="020F0A02020204030203"/>
              </a:rPr>
              <a:t> </a:t>
            </a:r>
            <a:r>
              <a:rPr lang="en-US" sz="2400" dirty="0" err="1">
                <a:latin typeface="Lato Black" panose="020F0A02020204030203"/>
              </a:rPr>
              <a:t>dalam</a:t>
            </a:r>
            <a:r>
              <a:rPr lang="en-US" sz="2400" dirty="0">
                <a:latin typeface="Lato Black" panose="020F0A02020204030203"/>
              </a:rPr>
              <a:t> daftar </a:t>
            </a:r>
            <a:r>
              <a:rPr lang="en-US" sz="2400" dirty="0" err="1">
                <a:latin typeface="Lato Black" panose="020F0A02020204030203"/>
              </a:rPr>
              <a:t>koleksi</a:t>
            </a:r>
            <a:r>
              <a:rPr lang="en-US" sz="2400" dirty="0">
                <a:latin typeface="Lato Black" panose="020F0A02020204030203"/>
              </a:rPr>
              <a:t>.</a:t>
            </a:r>
          </a:p>
        </p:txBody>
      </p:sp>
      <p:sp>
        <p:nvSpPr>
          <p:cNvPr id="17" name="Donut 39">
            <a:extLst>
              <a:ext uri="{FF2B5EF4-FFF2-40B4-BE49-F238E27FC236}">
                <a16:creationId xmlns:a16="http://schemas.microsoft.com/office/drawing/2014/main" id="{439297A1-2150-467C-8B3E-08A8C9E0E56F}"/>
              </a:ext>
            </a:extLst>
          </p:cNvPr>
          <p:cNvSpPr/>
          <p:nvPr/>
        </p:nvSpPr>
        <p:spPr>
          <a:xfrm>
            <a:off x="567815" y="1394781"/>
            <a:ext cx="293268" cy="293268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152300" y="922782"/>
                </a:moveTo>
                <a:lnTo>
                  <a:pt x="2354400" y="1620000"/>
                </a:lnTo>
                <a:lnTo>
                  <a:pt x="1152300" y="2317218"/>
                </a:lnTo>
                <a:close/>
                <a:moveTo>
                  <a:pt x="1620000" y="342403"/>
                </a:moveTo>
                <a:cubicBezTo>
                  <a:pt x="914403" y="342403"/>
                  <a:pt x="342403" y="914403"/>
                  <a:pt x="342403" y="1620000"/>
                </a:cubicBezTo>
                <a:cubicBezTo>
                  <a:pt x="342403" y="2325597"/>
                  <a:pt x="914403" y="2897597"/>
                  <a:pt x="1620000" y="2897597"/>
                </a:cubicBezTo>
                <a:cubicBezTo>
                  <a:pt x="2325597" y="2897597"/>
                  <a:pt x="2897597" y="2325597"/>
                  <a:pt x="2897597" y="1620000"/>
                </a:cubicBezTo>
                <a:cubicBezTo>
                  <a:pt x="2897597" y="914403"/>
                  <a:pt x="2325597" y="342403"/>
                  <a:pt x="1620000" y="342403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9" name="Donut 39">
            <a:extLst>
              <a:ext uri="{FF2B5EF4-FFF2-40B4-BE49-F238E27FC236}">
                <a16:creationId xmlns:a16="http://schemas.microsoft.com/office/drawing/2014/main" id="{439297A1-2150-467C-8B3E-08A8C9E0E56F}"/>
              </a:ext>
            </a:extLst>
          </p:cNvPr>
          <p:cNvSpPr/>
          <p:nvPr/>
        </p:nvSpPr>
        <p:spPr>
          <a:xfrm>
            <a:off x="567815" y="2366868"/>
            <a:ext cx="293268" cy="293268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152300" y="922782"/>
                </a:moveTo>
                <a:lnTo>
                  <a:pt x="2354400" y="1620000"/>
                </a:lnTo>
                <a:lnTo>
                  <a:pt x="1152300" y="2317218"/>
                </a:lnTo>
                <a:close/>
                <a:moveTo>
                  <a:pt x="1620000" y="342403"/>
                </a:moveTo>
                <a:cubicBezTo>
                  <a:pt x="914403" y="342403"/>
                  <a:pt x="342403" y="914403"/>
                  <a:pt x="342403" y="1620000"/>
                </a:cubicBezTo>
                <a:cubicBezTo>
                  <a:pt x="342403" y="2325597"/>
                  <a:pt x="914403" y="2897597"/>
                  <a:pt x="1620000" y="2897597"/>
                </a:cubicBezTo>
                <a:cubicBezTo>
                  <a:pt x="2325597" y="2897597"/>
                  <a:pt x="2897597" y="2325597"/>
                  <a:pt x="2897597" y="1620000"/>
                </a:cubicBezTo>
                <a:cubicBezTo>
                  <a:pt x="2897597" y="914403"/>
                  <a:pt x="2325597" y="342403"/>
                  <a:pt x="1620000" y="342403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0" name="Donut 39">
            <a:extLst>
              <a:ext uri="{FF2B5EF4-FFF2-40B4-BE49-F238E27FC236}">
                <a16:creationId xmlns:a16="http://schemas.microsoft.com/office/drawing/2014/main" id="{439297A1-2150-467C-8B3E-08A8C9E0E56F}"/>
              </a:ext>
            </a:extLst>
          </p:cNvPr>
          <p:cNvSpPr/>
          <p:nvPr/>
        </p:nvSpPr>
        <p:spPr>
          <a:xfrm>
            <a:off x="567815" y="3255884"/>
            <a:ext cx="293268" cy="293268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152300" y="922782"/>
                </a:moveTo>
                <a:lnTo>
                  <a:pt x="2354400" y="1620000"/>
                </a:lnTo>
                <a:lnTo>
                  <a:pt x="1152300" y="2317218"/>
                </a:lnTo>
                <a:close/>
                <a:moveTo>
                  <a:pt x="1620000" y="342403"/>
                </a:moveTo>
                <a:cubicBezTo>
                  <a:pt x="914403" y="342403"/>
                  <a:pt x="342403" y="914403"/>
                  <a:pt x="342403" y="1620000"/>
                </a:cubicBezTo>
                <a:cubicBezTo>
                  <a:pt x="342403" y="2325597"/>
                  <a:pt x="914403" y="2897597"/>
                  <a:pt x="1620000" y="2897597"/>
                </a:cubicBezTo>
                <a:cubicBezTo>
                  <a:pt x="2325597" y="2897597"/>
                  <a:pt x="2897597" y="2325597"/>
                  <a:pt x="2897597" y="1620000"/>
                </a:cubicBezTo>
                <a:cubicBezTo>
                  <a:pt x="2897597" y="914403"/>
                  <a:pt x="2325597" y="342403"/>
                  <a:pt x="1620000" y="342403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56224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/>
      <p:bldP spid="17" grpId="0" animBg="1"/>
      <p:bldP spid="19" grpId="0" animBg="1"/>
      <p:bldP spid="20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892D1E3-36FE-46F0-B5D8-E075A95978DF}"/>
              </a:ext>
            </a:extLst>
          </p:cNvPr>
          <p:cNvSpPr/>
          <p:nvPr/>
        </p:nvSpPr>
        <p:spPr>
          <a:xfrm>
            <a:off x="920793" y="2125606"/>
            <a:ext cx="1090423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>
                <a:latin typeface="Lato Black" panose="020F0A02020204030203"/>
              </a:rPr>
              <a:t>Daftar hasil seleksi dan verifikasi digunakan sebagai dasar penetapan bahan perpustakaan yang akan diadakan.</a:t>
            </a:r>
            <a:endParaRPr lang="en-US" dirty="0">
              <a:latin typeface="Lato Black" panose="020F0A02020204030203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E5FEAB3-DD82-48F1-AB09-4A9C5E4694FE}"/>
              </a:ext>
            </a:extLst>
          </p:cNvPr>
          <p:cNvSpPr/>
          <p:nvPr/>
        </p:nvSpPr>
        <p:spPr>
          <a:xfrm>
            <a:off x="920792" y="2771937"/>
            <a:ext cx="102365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latin typeface="Lato Black" panose="020F0A02020204030203"/>
              </a:rPr>
              <a:t>Bahan</a:t>
            </a:r>
            <a:r>
              <a:rPr lang="en-US" dirty="0">
                <a:latin typeface="Lato Black" panose="020F0A02020204030203"/>
              </a:rPr>
              <a:t> </a:t>
            </a:r>
            <a:r>
              <a:rPr lang="en-US" dirty="0" err="1">
                <a:latin typeface="Lato Black" panose="020F0A02020204030203"/>
              </a:rPr>
              <a:t>perpustakaan</a:t>
            </a:r>
            <a:r>
              <a:rPr lang="en-US" dirty="0">
                <a:latin typeface="Lato Black" panose="020F0A02020204030203"/>
              </a:rPr>
              <a:t> yang </a:t>
            </a:r>
            <a:r>
              <a:rPr lang="en-US" dirty="0" err="1">
                <a:latin typeface="Lato Black" panose="020F0A02020204030203"/>
              </a:rPr>
              <a:t>diseleksi</a:t>
            </a:r>
            <a:r>
              <a:rPr lang="en-US" dirty="0">
                <a:latin typeface="Lato Black" panose="020F0A02020204030203"/>
              </a:rPr>
              <a:t> </a:t>
            </a:r>
            <a:r>
              <a:rPr lang="en-US" dirty="0" err="1">
                <a:latin typeface="Lato Black" panose="020F0A02020204030203"/>
              </a:rPr>
              <a:t>harus</a:t>
            </a:r>
            <a:r>
              <a:rPr lang="en-US" dirty="0">
                <a:latin typeface="Lato Black" panose="020F0A02020204030203"/>
              </a:rPr>
              <a:t> up to date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24275F7-7B6F-40C7-8B9B-306D3CA2179B}"/>
              </a:ext>
            </a:extLst>
          </p:cNvPr>
          <p:cNvSpPr/>
          <p:nvPr/>
        </p:nvSpPr>
        <p:spPr>
          <a:xfrm>
            <a:off x="920791" y="3141269"/>
            <a:ext cx="1090423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 err="1">
                <a:latin typeface="Lato Black" panose="020F0A02020204030203"/>
              </a:rPr>
              <a:t>Mekanisme</a:t>
            </a:r>
            <a:r>
              <a:rPr lang="en-US" dirty="0">
                <a:latin typeface="Lato Black" panose="020F0A02020204030203"/>
              </a:rPr>
              <a:t> </a:t>
            </a:r>
            <a:r>
              <a:rPr lang="en-US" dirty="0" err="1">
                <a:latin typeface="Lato Black" panose="020F0A02020204030203"/>
              </a:rPr>
              <a:t>seleksi</a:t>
            </a:r>
            <a:r>
              <a:rPr lang="en-US" dirty="0">
                <a:latin typeface="Lato Black" panose="020F0A02020204030203"/>
              </a:rPr>
              <a:t> </a:t>
            </a:r>
            <a:r>
              <a:rPr lang="en-US" dirty="0" err="1">
                <a:latin typeface="Lato Black" panose="020F0A02020204030203"/>
              </a:rPr>
              <a:t>dilaksanakan</a:t>
            </a:r>
            <a:r>
              <a:rPr lang="en-US" dirty="0">
                <a:latin typeface="Lato Black" panose="020F0A02020204030203"/>
              </a:rPr>
              <a:t> </a:t>
            </a:r>
            <a:r>
              <a:rPr lang="en-US" dirty="0" err="1">
                <a:latin typeface="Lato Black" panose="020F0A02020204030203"/>
              </a:rPr>
              <a:t>dengan</a:t>
            </a:r>
            <a:r>
              <a:rPr lang="en-US" dirty="0">
                <a:latin typeface="Lato Black" panose="020F0A02020204030203"/>
              </a:rPr>
              <a:t> </a:t>
            </a:r>
            <a:r>
              <a:rPr lang="en-US" dirty="0" err="1">
                <a:latin typeface="Lato Black" panose="020F0A02020204030203"/>
              </a:rPr>
              <a:t>cara</a:t>
            </a:r>
            <a:r>
              <a:rPr lang="en-US" dirty="0">
                <a:latin typeface="Lato Black" panose="020F0A02020204030203"/>
              </a:rPr>
              <a:t> </a:t>
            </a:r>
            <a:r>
              <a:rPr lang="en-US" dirty="0" err="1">
                <a:latin typeface="Lato Black" panose="020F0A02020204030203"/>
              </a:rPr>
              <a:t>memilih</a:t>
            </a:r>
            <a:r>
              <a:rPr lang="en-US" dirty="0">
                <a:latin typeface="Lato Black" panose="020F0A02020204030203"/>
              </a:rPr>
              <a:t> </a:t>
            </a:r>
            <a:r>
              <a:rPr lang="en-US" dirty="0" err="1">
                <a:latin typeface="Lato Black" panose="020F0A02020204030203"/>
              </a:rPr>
              <a:t>bahan</a:t>
            </a:r>
            <a:r>
              <a:rPr lang="en-US" dirty="0">
                <a:latin typeface="Lato Black" panose="020F0A02020204030203"/>
              </a:rPr>
              <a:t> </a:t>
            </a:r>
            <a:r>
              <a:rPr lang="en-US" dirty="0" err="1">
                <a:latin typeface="Lato Black" panose="020F0A02020204030203"/>
              </a:rPr>
              <a:t>perpustakaan</a:t>
            </a:r>
            <a:r>
              <a:rPr lang="en-US" dirty="0">
                <a:latin typeface="Lato Black" panose="020F0A02020204030203"/>
              </a:rPr>
              <a:t> </a:t>
            </a:r>
            <a:r>
              <a:rPr lang="en-US" dirty="0" err="1">
                <a:latin typeface="Lato Black" panose="020F0A02020204030203"/>
              </a:rPr>
              <a:t>melalui</a:t>
            </a:r>
            <a:r>
              <a:rPr lang="en-US" dirty="0">
                <a:latin typeface="Lato Black" panose="020F0A02020204030203"/>
              </a:rPr>
              <a:t> </a:t>
            </a:r>
            <a:r>
              <a:rPr lang="en-US" dirty="0" err="1">
                <a:latin typeface="Lato Black" panose="020F0A02020204030203"/>
              </a:rPr>
              <a:t>daftar</a:t>
            </a:r>
            <a:r>
              <a:rPr lang="en-US" dirty="0">
                <a:latin typeface="Lato Black" panose="020F0A02020204030203"/>
              </a:rPr>
              <a:t> </a:t>
            </a:r>
            <a:r>
              <a:rPr lang="en-US" dirty="0" err="1">
                <a:latin typeface="Lato Black" panose="020F0A02020204030203"/>
              </a:rPr>
              <a:t>katalog</a:t>
            </a:r>
            <a:r>
              <a:rPr lang="en-US" dirty="0">
                <a:latin typeface="Lato Black" panose="020F0A02020204030203"/>
              </a:rPr>
              <a:t> </a:t>
            </a:r>
            <a:r>
              <a:rPr lang="en-US" dirty="0" err="1">
                <a:latin typeface="Lato Black" panose="020F0A02020204030203"/>
              </a:rPr>
              <a:t>penerbit</a:t>
            </a:r>
            <a:r>
              <a:rPr lang="en-US" dirty="0">
                <a:latin typeface="Lato Black" panose="020F0A02020204030203"/>
              </a:rPr>
              <a:t>, saran </a:t>
            </a:r>
            <a:r>
              <a:rPr lang="en-US" dirty="0" err="1">
                <a:latin typeface="Lato Black" panose="020F0A02020204030203"/>
              </a:rPr>
              <a:t>dan</a:t>
            </a:r>
            <a:r>
              <a:rPr lang="en-US" dirty="0">
                <a:latin typeface="Lato Black" panose="020F0A02020204030203"/>
              </a:rPr>
              <a:t> </a:t>
            </a:r>
            <a:r>
              <a:rPr lang="en-US" dirty="0" err="1">
                <a:latin typeface="Lato Black" panose="020F0A02020204030203"/>
              </a:rPr>
              <a:t>masukan</a:t>
            </a:r>
            <a:r>
              <a:rPr lang="en-US" dirty="0">
                <a:latin typeface="Lato Black" panose="020F0A02020204030203"/>
              </a:rPr>
              <a:t> </a:t>
            </a:r>
            <a:r>
              <a:rPr lang="en-US" dirty="0" err="1">
                <a:latin typeface="Lato Black" panose="020F0A02020204030203"/>
              </a:rPr>
              <a:t>dari</a:t>
            </a:r>
            <a:r>
              <a:rPr lang="en-US" dirty="0">
                <a:latin typeface="Lato Black" panose="020F0A02020204030203"/>
              </a:rPr>
              <a:t> </a:t>
            </a:r>
            <a:r>
              <a:rPr lang="en-US" dirty="0" err="1">
                <a:latin typeface="Lato Black" panose="020F0A02020204030203"/>
              </a:rPr>
              <a:t>pemustaka</a:t>
            </a:r>
            <a:r>
              <a:rPr lang="en-US" dirty="0">
                <a:latin typeface="Lato Black" panose="020F0A02020204030203"/>
              </a:rPr>
              <a:t>, </a:t>
            </a:r>
            <a:r>
              <a:rPr lang="en-US" dirty="0" err="1">
                <a:latin typeface="Lato Black" panose="020F0A02020204030203"/>
              </a:rPr>
              <a:t>resensi</a:t>
            </a:r>
            <a:r>
              <a:rPr lang="en-US" dirty="0">
                <a:latin typeface="Lato Black" panose="020F0A02020204030203"/>
              </a:rPr>
              <a:t> </a:t>
            </a:r>
            <a:r>
              <a:rPr lang="en-US" dirty="0" err="1">
                <a:latin typeface="Lato Black" panose="020F0A02020204030203"/>
              </a:rPr>
              <a:t>dan</a:t>
            </a:r>
            <a:r>
              <a:rPr lang="en-US" dirty="0">
                <a:latin typeface="Lato Black" panose="020F0A02020204030203"/>
              </a:rPr>
              <a:t> </a:t>
            </a:r>
            <a:r>
              <a:rPr lang="en-US" dirty="0" err="1">
                <a:latin typeface="Lato Black" panose="020F0A02020204030203"/>
              </a:rPr>
              <a:t>dari</a:t>
            </a:r>
            <a:r>
              <a:rPr lang="en-US" dirty="0">
                <a:latin typeface="Lato Black" panose="020F0A02020204030203"/>
              </a:rPr>
              <a:t> </a:t>
            </a:r>
            <a:r>
              <a:rPr lang="en-US" dirty="0" err="1">
                <a:latin typeface="Lato Black" panose="020F0A02020204030203"/>
              </a:rPr>
              <a:t>alat</a:t>
            </a:r>
            <a:r>
              <a:rPr lang="en-US" dirty="0">
                <a:latin typeface="Lato Black" panose="020F0A02020204030203"/>
              </a:rPr>
              <a:t> bantu </a:t>
            </a:r>
            <a:r>
              <a:rPr lang="en-US" dirty="0" err="1">
                <a:latin typeface="Lato Black" panose="020F0A02020204030203"/>
              </a:rPr>
              <a:t>seleksi</a:t>
            </a:r>
            <a:r>
              <a:rPr lang="en-US" dirty="0">
                <a:latin typeface="Lato Black" panose="020F0A02020204030203"/>
              </a:rPr>
              <a:t> lain yang </a:t>
            </a:r>
            <a:r>
              <a:rPr lang="en-US" dirty="0" err="1">
                <a:latin typeface="Lato Black" panose="020F0A02020204030203"/>
              </a:rPr>
              <a:t>sesuai</a:t>
            </a:r>
            <a:r>
              <a:rPr lang="en-US" dirty="0">
                <a:latin typeface="Lato Black" panose="020F0A02020204030203"/>
              </a:rPr>
              <a:t> </a:t>
            </a:r>
            <a:r>
              <a:rPr lang="en-US" dirty="0" err="1">
                <a:latin typeface="Lato Black" panose="020F0A02020204030203"/>
              </a:rPr>
              <a:t>dengan</a:t>
            </a:r>
            <a:r>
              <a:rPr lang="en-US" dirty="0">
                <a:latin typeface="Lato Black" panose="020F0A02020204030203"/>
              </a:rPr>
              <a:t> </a:t>
            </a:r>
            <a:r>
              <a:rPr lang="en-US" dirty="0" err="1">
                <a:latin typeface="Lato Black" panose="020F0A02020204030203"/>
              </a:rPr>
              <a:t>kebutuhan</a:t>
            </a:r>
            <a:r>
              <a:rPr lang="en-US" dirty="0">
                <a:latin typeface="Lato Black" panose="020F0A02020204030203"/>
              </a:rPr>
              <a:t> </a:t>
            </a:r>
            <a:r>
              <a:rPr lang="en-US" dirty="0" err="1">
                <a:latin typeface="Lato Black" panose="020F0A02020204030203"/>
              </a:rPr>
              <a:t>pemustaka</a:t>
            </a:r>
            <a:r>
              <a:rPr lang="en-US" dirty="0">
                <a:latin typeface="Lato Black" panose="020F0A02020204030203"/>
              </a:rPr>
              <a:t> </a:t>
            </a:r>
            <a:r>
              <a:rPr lang="en-US" dirty="0" err="1">
                <a:latin typeface="Lato Black" panose="020F0A02020204030203"/>
              </a:rPr>
              <a:t>berdasarkan</a:t>
            </a:r>
            <a:r>
              <a:rPr lang="en-US" dirty="0">
                <a:latin typeface="Lato Black" panose="020F0A02020204030203"/>
              </a:rPr>
              <a:t> </a:t>
            </a:r>
            <a:r>
              <a:rPr lang="en-US" dirty="0" err="1">
                <a:latin typeface="Lato Black" panose="020F0A02020204030203"/>
              </a:rPr>
              <a:t>hasil</a:t>
            </a:r>
            <a:r>
              <a:rPr lang="en-US" dirty="0">
                <a:latin typeface="Lato Black" panose="020F0A02020204030203"/>
              </a:rPr>
              <a:t> </a:t>
            </a:r>
            <a:r>
              <a:rPr lang="en-US" dirty="0" err="1">
                <a:latin typeface="Lato Black" panose="020F0A02020204030203"/>
              </a:rPr>
              <a:t>survai</a:t>
            </a:r>
            <a:r>
              <a:rPr lang="en-US" dirty="0">
                <a:latin typeface="Lato Black" panose="020F0A02020204030203"/>
              </a:rPr>
              <a:t> </a:t>
            </a:r>
            <a:r>
              <a:rPr lang="en-US" dirty="0" err="1">
                <a:latin typeface="Lato Black" panose="020F0A02020204030203"/>
              </a:rPr>
              <a:t>kebutuhan</a:t>
            </a:r>
            <a:endParaRPr lang="en-US" dirty="0">
              <a:latin typeface="Lato Black" panose="020F0A02020204030203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F6B55B7-68BF-4F68-B171-233C8C6802EB}"/>
              </a:ext>
            </a:extLst>
          </p:cNvPr>
          <p:cNvSpPr/>
          <p:nvPr/>
        </p:nvSpPr>
        <p:spPr>
          <a:xfrm>
            <a:off x="920790" y="4064599"/>
            <a:ext cx="1081314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 err="1">
                <a:latin typeface="Lato Black" panose="020F0A02020204030203"/>
              </a:rPr>
              <a:t>seleksi</a:t>
            </a:r>
            <a:r>
              <a:rPr lang="en-US" dirty="0">
                <a:latin typeface="Lato Black" panose="020F0A02020204030203"/>
              </a:rPr>
              <a:t>, </a:t>
            </a:r>
            <a:r>
              <a:rPr lang="en-US" dirty="0" err="1">
                <a:latin typeface="Lato Black" panose="020F0A02020204030203"/>
              </a:rPr>
              <a:t>selanjutnya</a:t>
            </a:r>
            <a:r>
              <a:rPr lang="en-US" dirty="0">
                <a:latin typeface="Lato Black" panose="020F0A02020204030203"/>
              </a:rPr>
              <a:t> </a:t>
            </a:r>
            <a:r>
              <a:rPr lang="en-US" dirty="0" err="1">
                <a:latin typeface="Lato Black" panose="020F0A02020204030203"/>
              </a:rPr>
              <a:t>pustakawan</a:t>
            </a:r>
            <a:r>
              <a:rPr lang="en-US" dirty="0">
                <a:latin typeface="Lato Black" panose="020F0A02020204030203"/>
              </a:rPr>
              <a:t> </a:t>
            </a:r>
            <a:r>
              <a:rPr lang="en-US" dirty="0" err="1">
                <a:latin typeface="Lato Black" panose="020F0A02020204030203"/>
              </a:rPr>
              <a:t>menyusun</a:t>
            </a:r>
            <a:r>
              <a:rPr lang="en-US" dirty="0">
                <a:latin typeface="Lato Black" panose="020F0A02020204030203"/>
              </a:rPr>
              <a:t> daftar </a:t>
            </a:r>
            <a:r>
              <a:rPr lang="en-US" dirty="0" err="1">
                <a:latin typeface="Lato Black" panose="020F0A02020204030203"/>
              </a:rPr>
              <a:t>bahan</a:t>
            </a:r>
            <a:r>
              <a:rPr lang="en-US" dirty="0">
                <a:latin typeface="Lato Black" panose="020F0A02020204030203"/>
              </a:rPr>
              <a:t> </a:t>
            </a:r>
            <a:r>
              <a:rPr lang="en-US" dirty="0" err="1">
                <a:latin typeface="Lato Black" panose="020F0A02020204030203"/>
              </a:rPr>
              <a:t>perpustakaan</a:t>
            </a:r>
            <a:r>
              <a:rPr lang="en-US" dirty="0">
                <a:latin typeface="Lato Black" panose="020F0A02020204030203"/>
              </a:rPr>
              <a:t> </a:t>
            </a:r>
            <a:r>
              <a:rPr lang="en-US" dirty="0" err="1">
                <a:latin typeface="Lato Black" panose="020F0A02020204030203"/>
              </a:rPr>
              <a:t>terpilih</a:t>
            </a:r>
            <a:r>
              <a:rPr lang="en-US" dirty="0">
                <a:latin typeface="Lato Black" panose="020F0A02020204030203"/>
              </a:rPr>
              <a:t> </a:t>
            </a:r>
            <a:r>
              <a:rPr lang="en-US" dirty="0" err="1">
                <a:latin typeface="Lato Black" panose="020F0A02020204030203"/>
              </a:rPr>
              <a:t>sesuai</a:t>
            </a:r>
            <a:r>
              <a:rPr lang="en-US" dirty="0">
                <a:latin typeface="Lato Black" panose="020F0A02020204030203"/>
              </a:rPr>
              <a:t> </a:t>
            </a:r>
            <a:r>
              <a:rPr lang="en-US" dirty="0" err="1">
                <a:latin typeface="Lato Black" panose="020F0A02020204030203"/>
              </a:rPr>
              <a:t>jumlah</a:t>
            </a:r>
            <a:r>
              <a:rPr lang="en-US" dirty="0">
                <a:latin typeface="Lato Black" panose="020F0A02020204030203"/>
              </a:rPr>
              <a:t> </a:t>
            </a:r>
            <a:r>
              <a:rPr lang="en-US" dirty="0" err="1">
                <a:latin typeface="Lato Black" panose="020F0A02020204030203"/>
              </a:rPr>
              <a:t>eksemplar</a:t>
            </a:r>
            <a:r>
              <a:rPr lang="en-US" dirty="0">
                <a:latin typeface="Lato Black" panose="020F0A02020204030203"/>
              </a:rPr>
              <a:t> dan </a:t>
            </a:r>
            <a:r>
              <a:rPr lang="en-US" dirty="0" err="1">
                <a:latin typeface="Lato Black" panose="020F0A02020204030203"/>
              </a:rPr>
              <a:t>jumlah</a:t>
            </a:r>
            <a:r>
              <a:rPr lang="en-US" dirty="0">
                <a:latin typeface="Lato Black" panose="020F0A02020204030203"/>
              </a:rPr>
              <a:t> dana yang </a:t>
            </a:r>
            <a:r>
              <a:rPr lang="en-US" dirty="0" err="1">
                <a:latin typeface="Lato Black" panose="020F0A02020204030203"/>
              </a:rPr>
              <a:t>tersedia</a:t>
            </a:r>
            <a:r>
              <a:rPr lang="en-US" dirty="0">
                <a:latin typeface="Lato Black" panose="020F0A02020204030203"/>
              </a:rPr>
              <a:t>, </a:t>
            </a:r>
            <a:r>
              <a:rPr lang="en-US" dirty="0" err="1">
                <a:latin typeface="Lato Black" panose="020F0A02020204030203"/>
              </a:rPr>
              <a:t>setelah</a:t>
            </a:r>
            <a:r>
              <a:rPr lang="en-US" dirty="0">
                <a:latin typeface="Lato Black" panose="020F0A02020204030203"/>
              </a:rPr>
              <a:t> </a:t>
            </a:r>
            <a:r>
              <a:rPr lang="en-US" dirty="0" err="1">
                <a:latin typeface="Lato Black" panose="020F0A02020204030203"/>
              </a:rPr>
              <a:t>penyusunan</a:t>
            </a:r>
            <a:r>
              <a:rPr lang="en-US" dirty="0">
                <a:latin typeface="Lato Black" panose="020F0A02020204030203"/>
              </a:rPr>
              <a:t> daftar </a:t>
            </a:r>
            <a:r>
              <a:rPr lang="en-US" dirty="0" err="1">
                <a:latin typeface="Lato Black" panose="020F0A02020204030203"/>
              </a:rPr>
              <a:t>buku</a:t>
            </a:r>
            <a:r>
              <a:rPr lang="en-US" dirty="0">
                <a:latin typeface="Lato Black" panose="020F0A02020204030203"/>
              </a:rPr>
              <a:t> </a:t>
            </a:r>
            <a:r>
              <a:rPr lang="en-US" dirty="0" err="1">
                <a:latin typeface="Lato Black" panose="020F0A02020204030203"/>
              </a:rPr>
              <a:t>selesai</a:t>
            </a:r>
            <a:r>
              <a:rPr lang="en-US" dirty="0">
                <a:latin typeface="Lato Black" panose="020F0A02020204030203"/>
              </a:rPr>
              <a:t>, </a:t>
            </a:r>
            <a:r>
              <a:rPr lang="en-US" dirty="0" err="1">
                <a:latin typeface="Lato Black" panose="020F0A02020204030203"/>
              </a:rPr>
              <a:t>kemudian</a:t>
            </a:r>
            <a:r>
              <a:rPr lang="en-US" dirty="0">
                <a:latin typeface="Lato Black" panose="020F0A02020204030203"/>
              </a:rPr>
              <a:t> </a:t>
            </a:r>
            <a:r>
              <a:rPr lang="en-US" dirty="0" err="1">
                <a:latin typeface="Lato Black" panose="020F0A02020204030203"/>
              </a:rPr>
              <a:t>diserahkan</a:t>
            </a:r>
            <a:r>
              <a:rPr lang="en-US" dirty="0">
                <a:latin typeface="Lato Black" panose="020F0A02020204030203"/>
              </a:rPr>
              <a:t> </a:t>
            </a:r>
            <a:r>
              <a:rPr lang="en-US" dirty="0" err="1">
                <a:latin typeface="Lato Black" panose="020F0A02020204030203"/>
              </a:rPr>
              <a:t>kepada</a:t>
            </a:r>
            <a:r>
              <a:rPr lang="en-US" dirty="0">
                <a:latin typeface="Lato Black" panose="020F0A02020204030203"/>
              </a:rPr>
              <a:t> Tim </a:t>
            </a:r>
            <a:r>
              <a:rPr lang="en-US" dirty="0" err="1">
                <a:latin typeface="Lato Black" panose="020F0A02020204030203"/>
              </a:rPr>
              <a:t>Pengadaan</a:t>
            </a:r>
            <a:r>
              <a:rPr lang="en-US" dirty="0">
                <a:latin typeface="Lato Black" panose="020F0A02020204030203"/>
              </a:rPr>
              <a:t>.</a:t>
            </a:r>
          </a:p>
          <a:p>
            <a:pPr algn="just"/>
            <a:r>
              <a:rPr lang="en-US" dirty="0">
                <a:latin typeface="Lato Black" panose="020F0A02020204030203"/>
              </a:rPr>
              <a:t>(</a:t>
            </a:r>
            <a:r>
              <a:rPr lang="en-US" dirty="0" err="1">
                <a:latin typeface="Lato Black" panose="020F0A02020204030203"/>
              </a:rPr>
              <a:t>Kebijakan</a:t>
            </a:r>
            <a:r>
              <a:rPr lang="en-US" dirty="0">
                <a:latin typeface="Lato Black" panose="020F0A02020204030203"/>
              </a:rPr>
              <a:t> </a:t>
            </a:r>
            <a:r>
              <a:rPr lang="en-US" dirty="0" err="1">
                <a:latin typeface="Lato Black" panose="020F0A02020204030203"/>
              </a:rPr>
              <a:t>Pengembangan</a:t>
            </a:r>
            <a:r>
              <a:rPr lang="en-US" dirty="0">
                <a:latin typeface="Lato Black" panose="020F0A02020204030203"/>
              </a:rPr>
              <a:t> </a:t>
            </a:r>
            <a:r>
              <a:rPr lang="en-US" dirty="0" err="1">
                <a:latin typeface="Lato Black" panose="020F0A02020204030203"/>
              </a:rPr>
              <a:t>Koleksi</a:t>
            </a:r>
            <a:r>
              <a:rPr lang="en-US" dirty="0">
                <a:latin typeface="Lato Black" panose="020F0A02020204030203"/>
              </a:rPr>
              <a:t> </a:t>
            </a:r>
            <a:r>
              <a:rPr lang="en-US" dirty="0" err="1">
                <a:latin typeface="Lato Black" panose="020F0A02020204030203"/>
              </a:rPr>
              <a:t>Perpustakaan</a:t>
            </a:r>
            <a:r>
              <a:rPr lang="en-US" dirty="0">
                <a:latin typeface="Lato Black" panose="020F0A02020204030203"/>
              </a:rPr>
              <a:t> Dinas </a:t>
            </a:r>
            <a:r>
              <a:rPr lang="en-US" dirty="0" err="1">
                <a:latin typeface="Lato Black" panose="020F0A02020204030203"/>
              </a:rPr>
              <a:t>Arpus</a:t>
            </a:r>
            <a:r>
              <a:rPr lang="en-US" dirty="0">
                <a:latin typeface="Lato Black" panose="020F0A02020204030203"/>
              </a:rPr>
              <a:t> </a:t>
            </a:r>
            <a:r>
              <a:rPr lang="en-US" dirty="0" err="1">
                <a:latin typeface="Lato Black" panose="020F0A02020204030203"/>
              </a:rPr>
              <a:t>Jateng</a:t>
            </a:r>
            <a:r>
              <a:rPr lang="en-US" dirty="0">
                <a:latin typeface="Lato Black" panose="020F0A02020204030203"/>
              </a:rPr>
              <a:t>)</a:t>
            </a:r>
          </a:p>
        </p:txBody>
      </p:sp>
      <p:sp>
        <p:nvSpPr>
          <p:cNvPr id="6" name="Donut 39">
            <a:extLst>
              <a:ext uri="{FF2B5EF4-FFF2-40B4-BE49-F238E27FC236}">
                <a16:creationId xmlns:a16="http://schemas.microsoft.com/office/drawing/2014/main" id="{D430495B-60FB-4C01-AFC4-96013C1C012B}"/>
              </a:ext>
            </a:extLst>
          </p:cNvPr>
          <p:cNvSpPr/>
          <p:nvPr/>
        </p:nvSpPr>
        <p:spPr>
          <a:xfrm>
            <a:off x="650786" y="2147369"/>
            <a:ext cx="293268" cy="293268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152300" y="922782"/>
                </a:moveTo>
                <a:lnTo>
                  <a:pt x="2354400" y="1620000"/>
                </a:lnTo>
                <a:lnTo>
                  <a:pt x="1152300" y="2317218"/>
                </a:lnTo>
                <a:close/>
                <a:moveTo>
                  <a:pt x="1620000" y="342403"/>
                </a:moveTo>
                <a:cubicBezTo>
                  <a:pt x="914403" y="342403"/>
                  <a:pt x="342403" y="914403"/>
                  <a:pt x="342403" y="1620000"/>
                </a:cubicBezTo>
                <a:cubicBezTo>
                  <a:pt x="342403" y="2325597"/>
                  <a:pt x="914403" y="2897597"/>
                  <a:pt x="1620000" y="2897597"/>
                </a:cubicBezTo>
                <a:cubicBezTo>
                  <a:pt x="2325597" y="2897597"/>
                  <a:pt x="2897597" y="2325597"/>
                  <a:pt x="2897597" y="1620000"/>
                </a:cubicBezTo>
                <a:cubicBezTo>
                  <a:pt x="2897597" y="914403"/>
                  <a:pt x="2325597" y="342403"/>
                  <a:pt x="1620000" y="342403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7" name="Donut 39">
            <a:extLst>
              <a:ext uri="{FF2B5EF4-FFF2-40B4-BE49-F238E27FC236}">
                <a16:creationId xmlns:a16="http://schemas.microsoft.com/office/drawing/2014/main" id="{0070DADF-11D1-43CD-909E-9D40EFE31A69}"/>
              </a:ext>
            </a:extLst>
          </p:cNvPr>
          <p:cNvSpPr/>
          <p:nvPr/>
        </p:nvSpPr>
        <p:spPr>
          <a:xfrm>
            <a:off x="649761" y="2799469"/>
            <a:ext cx="293268" cy="293268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152300" y="922782"/>
                </a:moveTo>
                <a:lnTo>
                  <a:pt x="2354400" y="1620000"/>
                </a:lnTo>
                <a:lnTo>
                  <a:pt x="1152300" y="2317218"/>
                </a:lnTo>
                <a:close/>
                <a:moveTo>
                  <a:pt x="1620000" y="342403"/>
                </a:moveTo>
                <a:cubicBezTo>
                  <a:pt x="914403" y="342403"/>
                  <a:pt x="342403" y="914403"/>
                  <a:pt x="342403" y="1620000"/>
                </a:cubicBezTo>
                <a:cubicBezTo>
                  <a:pt x="342403" y="2325597"/>
                  <a:pt x="914403" y="2897597"/>
                  <a:pt x="1620000" y="2897597"/>
                </a:cubicBezTo>
                <a:cubicBezTo>
                  <a:pt x="2325597" y="2897597"/>
                  <a:pt x="2897597" y="2325597"/>
                  <a:pt x="2897597" y="1620000"/>
                </a:cubicBezTo>
                <a:cubicBezTo>
                  <a:pt x="2897597" y="914403"/>
                  <a:pt x="2325597" y="342403"/>
                  <a:pt x="1620000" y="342403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8" name="Donut 39">
            <a:extLst>
              <a:ext uri="{FF2B5EF4-FFF2-40B4-BE49-F238E27FC236}">
                <a16:creationId xmlns:a16="http://schemas.microsoft.com/office/drawing/2014/main" id="{EC834399-594A-45A4-B3E2-AB824830DFF5}"/>
              </a:ext>
            </a:extLst>
          </p:cNvPr>
          <p:cNvSpPr/>
          <p:nvPr/>
        </p:nvSpPr>
        <p:spPr>
          <a:xfrm>
            <a:off x="649761" y="3187054"/>
            <a:ext cx="293268" cy="293268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152300" y="922782"/>
                </a:moveTo>
                <a:lnTo>
                  <a:pt x="2354400" y="1620000"/>
                </a:lnTo>
                <a:lnTo>
                  <a:pt x="1152300" y="2317218"/>
                </a:lnTo>
                <a:close/>
                <a:moveTo>
                  <a:pt x="1620000" y="342403"/>
                </a:moveTo>
                <a:cubicBezTo>
                  <a:pt x="914403" y="342403"/>
                  <a:pt x="342403" y="914403"/>
                  <a:pt x="342403" y="1620000"/>
                </a:cubicBezTo>
                <a:cubicBezTo>
                  <a:pt x="342403" y="2325597"/>
                  <a:pt x="914403" y="2897597"/>
                  <a:pt x="1620000" y="2897597"/>
                </a:cubicBezTo>
                <a:cubicBezTo>
                  <a:pt x="2325597" y="2897597"/>
                  <a:pt x="2897597" y="2325597"/>
                  <a:pt x="2897597" y="1620000"/>
                </a:cubicBezTo>
                <a:cubicBezTo>
                  <a:pt x="2897597" y="914403"/>
                  <a:pt x="2325597" y="342403"/>
                  <a:pt x="1620000" y="342403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9" name="Donut 39">
            <a:extLst>
              <a:ext uri="{FF2B5EF4-FFF2-40B4-BE49-F238E27FC236}">
                <a16:creationId xmlns:a16="http://schemas.microsoft.com/office/drawing/2014/main" id="{04BEBC9A-587C-453A-8274-2EA6D7B7A670}"/>
              </a:ext>
            </a:extLst>
          </p:cNvPr>
          <p:cNvSpPr/>
          <p:nvPr/>
        </p:nvSpPr>
        <p:spPr>
          <a:xfrm>
            <a:off x="653477" y="4110384"/>
            <a:ext cx="293268" cy="293268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152300" y="922782"/>
                </a:moveTo>
                <a:lnTo>
                  <a:pt x="2354400" y="1620000"/>
                </a:lnTo>
                <a:lnTo>
                  <a:pt x="1152300" y="2317218"/>
                </a:lnTo>
                <a:close/>
                <a:moveTo>
                  <a:pt x="1620000" y="342403"/>
                </a:moveTo>
                <a:cubicBezTo>
                  <a:pt x="914403" y="342403"/>
                  <a:pt x="342403" y="914403"/>
                  <a:pt x="342403" y="1620000"/>
                </a:cubicBezTo>
                <a:cubicBezTo>
                  <a:pt x="342403" y="2325597"/>
                  <a:pt x="914403" y="2897597"/>
                  <a:pt x="1620000" y="2897597"/>
                </a:cubicBezTo>
                <a:cubicBezTo>
                  <a:pt x="2325597" y="2897597"/>
                  <a:pt x="2897597" y="2325597"/>
                  <a:pt x="2897597" y="1620000"/>
                </a:cubicBezTo>
                <a:cubicBezTo>
                  <a:pt x="2897597" y="914403"/>
                  <a:pt x="2325597" y="342403"/>
                  <a:pt x="1620000" y="342403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66973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6" grpId="0" animBg="1"/>
      <p:bldP spid="7" grpId="0" animBg="1"/>
      <p:bldP spid="8" grpId="0" animBg="1"/>
      <p:bldP spid="9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0257890"/>
              </p:ext>
            </p:extLst>
          </p:nvPr>
        </p:nvGraphicFramePr>
        <p:xfrm>
          <a:off x="538844" y="1634146"/>
          <a:ext cx="11095436" cy="50109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65645">
                  <a:extLst>
                    <a:ext uri="{9D8B030D-6E8A-4147-A177-3AD203B41FA5}">
                      <a16:colId xmlns:a16="http://schemas.microsoft.com/office/drawing/2014/main" val="2760617503"/>
                    </a:ext>
                  </a:extLst>
                </a:gridCol>
                <a:gridCol w="2084487">
                  <a:extLst>
                    <a:ext uri="{9D8B030D-6E8A-4147-A177-3AD203B41FA5}">
                      <a16:colId xmlns:a16="http://schemas.microsoft.com/office/drawing/2014/main" val="1466383812"/>
                    </a:ext>
                  </a:extLst>
                </a:gridCol>
                <a:gridCol w="1498793">
                  <a:extLst>
                    <a:ext uri="{9D8B030D-6E8A-4147-A177-3AD203B41FA5}">
                      <a16:colId xmlns:a16="http://schemas.microsoft.com/office/drawing/2014/main" val="2145800282"/>
                    </a:ext>
                  </a:extLst>
                </a:gridCol>
                <a:gridCol w="1629755">
                  <a:extLst>
                    <a:ext uri="{9D8B030D-6E8A-4147-A177-3AD203B41FA5}">
                      <a16:colId xmlns:a16="http://schemas.microsoft.com/office/drawing/2014/main" val="4247012240"/>
                    </a:ext>
                  </a:extLst>
                </a:gridCol>
                <a:gridCol w="1396934">
                  <a:extLst>
                    <a:ext uri="{9D8B030D-6E8A-4147-A177-3AD203B41FA5}">
                      <a16:colId xmlns:a16="http://schemas.microsoft.com/office/drawing/2014/main" val="3403173256"/>
                    </a:ext>
                  </a:extLst>
                </a:gridCol>
                <a:gridCol w="1396934">
                  <a:extLst>
                    <a:ext uri="{9D8B030D-6E8A-4147-A177-3AD203B41FA5}">
                      <a16:colId xmlns:a16="http://schemas.microsoft.com/office/drawing/2014/main" val="411836759"/>
                    </a:ext>
                  </a:extLst>
                </a:gridCol>
                <a:gridCol w="1498793">
                  <a:extLst>
                    <a:ext uri="{9D8B030D-6E8A-4147-A177-3AD203B41FA5}">
                      <a16:colId xmlns:a16="http://schemas.microsoft.com/office/drawing/2014/main" val="2961041501"/>
                    </a:ext>
                  </a:extLst>
                </a:gridCol>
                <a:gridCol w="1124095">
                  <a:extLst>
                    <a:ext uri="{9D8B030D-6E8A-4147-A177-3AD203B41FA5}">
                      <a16:colId xmlns:a16="http://schemas.microsoft.com/office/drawing/2014/main" val="976746470"/>
                    </a:ext>
                  </a:extLst>
                </a:gridCol>
              </a:tblGrid>
              <a:tr h="253587">
                <a:tc gridSpan="7"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Lato Black" panose="020F0A02020204030203"/>
                        </a:rPr>
                        <a:t>DAFTAR SELEKSI BUKU BERDASARKAN KEBUTUHAN PEMUSTAKA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Lato Black" panose="020F0A02020204030203"/>
                      </a:endParaRPr>
                    </a:p>
                  </a:txBody>
                  <a:tcPr marL="10921" marR="10921" marT="10921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Lato Black" panose="020F0A02020204030203"/>
                      </a:endParaRPr>
                    </a:p>
                  </a:txBody>
                  <a:tcPr marL="10921" marR="10921" marT="10921" marB="0" anchor="b"/>
                </a:tc>
                <a:extLst>
                  <a:ext uri="{0D108BD9-81ED-4DB2-BD59-A6C34878D82A}">
                    <a16:rowId xmlns:a16="http://schemas.microsoft.com/office/drawing/2014/main" val="3064260474"/>
                  </a:ext>
                </a:extLst>
              </a:tr>
              <a:tr h="241511"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Lato Black" panose="020F0A02020204030203"/>
                      </a:endParaRPr>
                    </a:p>
                  </a:txBody>
                  <a:tcPr marL="10921" marR="10921" marT="10921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Lato Black" panose="020F0A02020204030203"/>
                      </a:endParaRPr>
                    </a:p>
                  </a:txBody>
                  <a:tcPr marL="10921" marR="10921" marT="10921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Lato Black" panose="020F0A02020204030203"/>
                      </a:endParaRPr>
                    </a:p>
                  </a:txBody>
                  <a:tcPr marL="10921" marR="10921" marT="10921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Lato Black" panose="020F0A02020204030203"/>
                      </a:endParaRPr>
                    </a:p>
                  </a:txBody>
                  <a:tcPr marL="10921" marR="10921" marT="10921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Lato Black" panose="020F0A02020204030203"/>
                      </a:endParaRPr>
                    </a:p>
                  </a:txBody>
                  <a:tcPr marL="10921" marR="10921" marT="10921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Lato Black" panose="020F0A02020204030203"/>
                      </a:endParaRPr>
                    </a:p>
                  </a:txBody>
                  <a:tcPr marL="10921" marR="10921" marT="10921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Lato Black" panose="020F0A02020204030203"/>
                      </a:endParaRPr>
                    </a:p>
                  </a:txBody>
                  <a:tcPr marL="10921" marR="10921" marT="10921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Lato Black" panose="020F0A02020204030203"/>
                      </a:endParaRPr>
                    </a:p>
                  </a:txBody>
                  <a:tcPr marL="10921" marR="10921" marT="10921" marB="0" anchor="b"/>
                </a:tc>
                <a:extLst>
                  <a:ext uri="{0D108BD9-81ED-4DB2-BD59-A6C34878D82A}">
                    <a16:rowId xmlns:a16="http://schemas.microsoft.com/office/drawing/2014/main" val="242564919"/>
                  </a:ext>
                </a:extLst>
              </a:tr>
              <a:tr h="24151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  <a:latin typeface="Lato Black" panose="020F0A02020204030203"/>
                        </a:rPr>
                        <a:t>NO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Lato Black" panose="020F0A02020204030203"/>
                      </a:endParaRPr>
                    </a:p>
                  </a:txBody>
                  <a:tcPr marL="10921" marR="10921" marT="1092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  <a:latin typeface="Lato Black" panose="020F0A02020204030203"/>
                        </a:rPr>
                        <a:t>JUDUL BUKU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Lato Black" panose="020F0A02020204030203"/>
                      </a:endParaRPr>
                    </a:p>
                  </a:txBody>
                  <a:tcPr marL="10921" marR="10921" marT="1092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  <a:latin typeface="Lato Black" panose="020F0A02020204030203"/>
                        </a:rPr>
                        <a:t>PENGARANG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Lato Black" panose="020F0A02020204030203"/>
                      </a:endParaRPr>
                    </a:p>
                  </a:txBody>
                  <a:tcPr marL="10921" marR="10921" marT="1092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  <a:latin typeface="Lato Black" panose="020F0A02020204030203"/>
                        </a:rPr>
                        <a:t>PENERBIT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Lato Black" panose="020F0A02020204030203"/>
                      </a:endParaRPr>
                    </a:p>
                  </a:txBody>
                  <a:tcPr marL="10921" marR="10921" marT="1092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  <a:latin typeface="Lato Black" panose="020F0A02020204030203"/>
                        </a:rPr>
                        <a:t>TAHUN TERBIT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Lato Black" panose="020F0A02020204030203"/>
                      </a:endParaRPr>
                    </a:p>
                  </a:txBody>
                  <a:tcPr marL="10921" marR="10921" marT="1092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  <a:latin typeface="Lato Black" panose="020F0A02020204030203"/>
                        </a:rPr>
                        <a:t>SUBYEK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Lato Black" panose="020F0A02020204030203"/>
                      </a:endParaRPr>
                    </a:p>
                  </a:txBody>
                  <a:tcPr marL="10921" marR="10921" marT="1092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  <a:latin typeface="Lato Black" panose="020F0A02020204030203"/>
                        </a:rPr>
                        <a:t>JENIS PEMUSTAKA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Lato Black" panose="020F0A02020204030203"/>
                      </a:endParaRPr>
                    </a:p>
                  </a:txBody>
                  <a:tcPr marL="10921" marR="10921" marT="1092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  <a:latin typeface="Lato Black" panose="020F0A02020204030203"/>
                        </a:rPr>
                        <a:t>HARGA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Lato Black" panose="020F0A02020204030203"/>
                      </a:endParaRPr>
                    </a:p>
                  </a:txBody>
                  <a:tcPr marL="10921" marR="10921" marT="10921" marB="0" anchor="ctr"/>
                </a:tc>
                <a:extLst>
                  <a:ext uri="{0D108BD9-81ED-4DB2-BD59-A6C34878D82A}">
                    <a16:rowId xmlns:a16="http://schemas.microsoft.com/office/drawing/2014/main" val="2606065477"/>
                  </a:ext>
                </a:extLst>
              </a:tr>
              <a:tr h="6520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  <a:latin typeface="Lato Black" panose="020F0A02020204030203"/>
                        </a:rPr>
                        <a:t>1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Lato Black" panose="020F0A02020204030203"/>
                      </a:endParaRPr>
                    </a:p>
                  </a:txBody>
                  <a:tcPr marL="10921" marR="10921" marT="1092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  <a:latin typeface="Lato Black" panose="020F0A02020204030203"/>
                        </a:rPr>
                        <a:t>Cara </a:t>
                      </a:r>
                      <a:r>
                        <a:rPr lang="en-US" sz="1600" u="none" strike="noStrike" dirty="0" err="1">
                          <a:effectLst/>
                          <a:latin typeface="Lato Black" panose="020F0A02020204030203"/>
                        </a:rPr>
                        <a:t>mudah</a:t>
                      </a:r>
                      <a:r>
                        <a:rPr lang="en-US" sz="1600" u="none" strike="noStrike" dirty="0">
                          <a:effectLst/>
                          <a:latin typeface="Lato Black" panose="020F0A02020204030203"/>
                        </a:rPr>
                        <a:t> </a:t>
                      </a:r>
                      <a:r>
                        <a:rPr lang="en-US" sz="1600" u="none" strike="noStrike" dirty="0" err="1">
                          <a:effectLst/>
                          <a:latin typeface="Lato Black" panose="020F0A02020204030203"/>
                        </a:rPr>
                        <a:t>belajar</a:t>
                      </a:r>
                      <a:r>
                        <a:rPr lang="en-US" sz="1600" u="none" strike="noStrike" dirty="0">
                          <a:effectLst/>
                          <a:latin typeface="Lato Black" panose="020F0A02020204030203"/>
                        </a:rPr>
                        <a:t> MS Word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Lato Black" panose="020F0A02020204030203"/>
                      </a:endParaRPr>
                    </a:p>
                  </a:txBody>
                  <a:tcPr marL="10921" marR="10921" marT="1092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  <a:latin typeface="Lato Black" panose="020F0A02020204030203"/>
                        </a:rPr>
                        <a:t>satriya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Lato Black" panose="020F0A02020204030203"/>
                      </a:endParaRPr>
                    </a:p>
                  </a:txBody>
                  <a:tcPr marL="10921" marR="10921" marT="1092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Lato Black" panose="020F0A02020204030203"/>
                        </a:rPr>
                        <a:t>Aman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Lato Black" panose="020F0A02020204030203"/>
                        </a:rPr>
                        <a:t>jaya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Lato Black" panose="020F0A02020204030203"/>
                      </a:endParaRPr>
                    </a:p>
                  </a:txBody>
                  <a:tcPr marL="10921" marR="10921" marT="1092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  <a:latin typeface="Lato Black" panose="020F0A02020204030203"/>
                        </a:rPr>
                        <a:t>2021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Lato Black" panose="020F0A02020204030203"/>
                      </a:endParaRPr>
                    </a:p>
                  </a:txBody>
                  <a:tcPr marL="10921" marR="10921" marT="1092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  <a:latin typeface="Lato Black" panose="020F0A02020204030203"/>
                        </a:rPr>
                        <a:t>KARYA UMUM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Lato Black" panose="020F0A02020204030203"/>
                      </a:endParaRPr>
                    </a:p>
                  </a:txBody>
                  <a:tcPr marL="10921" marR="10921" marT="1092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  <a:latin typeface="Lato Black" panose="020F0A02020204030203"/>
                        </a:rPr>
                        <a:t>PELAJAR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Lato Black" panose="020F0A02020204030203"/>
                      </a:endParaRPr>
                    </a:p>
                  </a:txBody>
                  <a:tcPr marL="10921" marR="10921" marT="10921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  <a:latin typeface="Lato Black" panose="020F0A02020204030203"/>
                        </a:rPr>
                        <a:t>100,000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Lato Black" panose="020F0A02020204030203"/>
                      </a:endParaRPr>
                    </a:p>
                  </a:txBody>
                  <a:tcPr marL="10921" marR="10921" marT="10921" marB="0" anchor="b"/>
                </a:tc>
                <a:extLst>
                  <a:ext uri="{0D108BD9-81ED-4DB2-BD59-A6C34878D82A}">
                    <a16:rowId xmlns:a16="http://schemas.microsoft.com/office/drawing/2014/main" val="487187331"/>
                  </a:ext>
                </a:extLst>
              </a:tr>
              <a:tr h="6520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  <a:latin typeface="Lato Black" panose="020F0A02020204030203"/>
                        </a:rPr>
                        <a:t>2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Lato Black" panose="020F0A02020204030203"/>
                      </a:endParaRPr>
                    </a:p>
                  </a:txBody>
                  <a:tcPr marL="10921" marR="10921" marT="1092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  <a:latin typeface="Lato Black" panose="020F0A02020204030203"/>
                        </a:rPr>
                        <a:t>Teori Filsafat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Lato Black" panose="020F0A02020204030203"/>
                      </a:endParaRPr>
                    </a:p>
                  </a:txBody>
                  <a:tcPr marL="10921" marR="10921" marT="1092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  <a:latin typeface="Lato Black" panose="020F0A02020204030203"/>
                        </a:rPr>
                        <a:t>sanjaya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Lato Black" panose="020F0A02020204030203"/>
                      </a:endParaRPr>
                    </a:p>
                  </a:txBody>
                  <a:tcPr marL="10921" marR="10921" marT="1092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Lato Black" panose="020F0A02020204030203"/>
                        </a:rPr>
                        <a:t>Literasi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Lato Black" panose="020F0A02020204030203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Lato Black" panose="020F0A02020204030203"/>
                        </a:rPr>
                        <a:t>jaya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Lato Black" panose="020F0A02020204030203"/>
                      </a:endParaRPr>
                    </a:p>
                  </a:txBody>
                  <a:tcPr marL="10921" marR="10921" marT="1092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  <a:latin typeface="Lato Black" panose="020F0A02020204030203"/>
                        </a:rPr>
                        <a:t>2021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Lato Black" panose="020F0A02020204030203"/>
                      </a:endParaRPr>
                    </a:p>
                  </a:txBody>
                  <a:tcPr marL="10921" marR="10921" marT="1092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  <a:latin typeface="Lato Black" panose="020F0A02020204030203"/>
                        </a:rPr>
                        <a:t>FILSAFAT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Lato Black" panose="020F0A02020204030203"/>
                      </a:endParaRPr>
                    </a:p>
                  </a:txBody>
                  <a:tcPr marL="10921" marR="10921" marT="1092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  <a:latin typeface="Lato Black" panose="020F0A02020204030203"/>
                        </a:rPr>
                        <a:t>UMUM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Lato Black" panose="020F0A02020204030203"/>
                      </a:endParaRPr>
                    </a:p>
                  </a:txBody>
                  <a:tcPr marL="10921" marR="10921" marT="10921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  <a:latin typeface="Lato Black" panose="020F0A02020204030203"/>
                        </a:rPr>
                        <a:t>200,000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Lato Black" panose="020F0A02020204030203"/>
                      </a:endParaRPr>
                    </a:p>
                  </a:txBody>
                  <a:tcPr marL="10921" marR="10921" marT="10921" marB="0" anchor="b"/>
                </a:tc>
                <a:extLst>
                  <a:ext uri="{0D108BD9-81ED-4DB2-BD59-A6C34878D82A}">
                    <a16:rowId xmlns:a16="http://schemas.microsoft.com/office/drawing/2014/main" val="1917885358"/>
                  </a:ext>
                </a:extLst>
              </a:tr>
              <a:tr h="6520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  <a:latin typeface="Lato Black" panose="020F0A02020204030203"/>
                        </a:rPr>
                        <a:t>3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Lato Black" panose="020F0A02020204030203"/>
                      </a:endParaRPr>
                    </a:p>
                  </a:txBody>
                  <a:tcPr marL="10921" marR="10921" marT="1092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  <a:latin typeface="Lato Black" panose="020F0A02020204030203"/>
                        </a:rPr>
                        <a:t>Misteri Basmalah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Lato Black" panose="020F0A02020204030203"/>
                      </a:endParaRPr>
                    </a:p>
                  </a:txBody>
                  <a:tcPr marL="10921" marR="10921" marT="1092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  <a:latin typeface="Lato Black" panose="020F0A02020204030203"/>
                        </a:rPr>
                        <a:t>sawitri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Lato Black" panose="020F0A02020204030203"/>
                      </a:endParaRPr>
                    </a:p>
                  </a:txBody>
                  <a:tcPr marL="10921" marR="10921" marT="1092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Lato Black" panose="020F0A02020204030203"/>
                        </a:rPr>
                        <a:t>Aneka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Lato Black" panose="020F0A02020204030203"/>
                        </a:rPr>
                        <a:t>jaya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Lato Black" panose="020F0A02020204030203"/>
                      </a:endParaRPr>
                    </a:p>
                  </a:txBody>
                  <a:tcPr marL="10921" marR="10921" marT="1092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  <a:latin typeface="Lato Black" panose="020F0A02020204030203"/>
                        </a:rPr>
                        <a:t>2019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Lato Black" panose="020F0A02020204030203"/>
                      </a:endParaRPr>
                    </a:p>
                  </a:txBody>
                  <a:tcPr marL="10921" marR="10921" marT="1092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  <a:latin typeface="Lato Black" panose="020F0A02020204030203"/>
                        </a:rPr>
                        <a:t>AGAMA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Lato Black" panose="020F0A02020204030203"/>
                      </a:endParaRPr>
                    </a:p>
                  </a:txBody>
                  <a:tcPr marL="10921" marR="10921" marT="1092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  <a:latin typeface="Lato Black" panose="020F0A02020204030203"/>
                        </a:rPr>
                        <a:t>PELAJAR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Lato Black" panose="020F0A02020204030203"/>
                      </a:endParaRPr>
                    </a:p>
                  </a:txBody>
                  <a:tcPr marL="10921" marR="10921" marT="10921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  <a:latin typeface="Lato Black" panose="020F0A02020204030203"/>
                        </a:rPr>
                        <a:t>150,000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Lato Black" panose="020F0A02020204030203"/>
                      </a:endParaRPr>
                    </a:p>
                  </a:txBody>
                  <a:tcPr marL="10921" marR="10921" marT="10921" marB="0" anchor="b"/>
                </a:tc>
                <a:extLst>
                  <a:ext uri="{0D108BD9-81ED-4DB2-BD59-A6C34878D82A}">
                    <a16:rowId xmlns:a16="http://schemas.microsoft.com/office/drawing/2014/main" val="4014078006"/>
                  </a:ext>
                </a:extLst>
              </a:tr>
              <a:tr h="6520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  <a:latin typeface="Lato Black" panose="020F0A02020204030203"/>
                        </a:rPr>
                        <a:t>4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Lato Black" panose="020F0A02020204030203"/>
                      </a:endParaRPr>
                    </a:p>
                  </a:txBody>
                  <a:tcPr marL="10921" marR="10921" marT="1092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  <a:latin typeface="Lato Black" panose="020F0A02020204030203"/>
                        </a:rPr>
                        <a:t>Karena </a:t>
                      </a:r>
                      <a:r>
                        <a:rPr lang="en-US" sz="1600" u="none" strike="noStrike" dirty="0" err="1">
                          <a:effectLst/>
                          <a:latin typeface="Lato Black" panose="020F0A02020204030203"/>
                        </a:rPr>
                        <a:t>Surga</a:t>
                      </a:r>
                      <a:r>
                        <a:rPr lang="en-US" sz="1600" u="none" strike="noStrike" dirty="0">
                          <a:effectLst/>
                          <a:latin typeface="Lato Black" panose="020F0A02020204030203"/>
                        </a:rPr>
                        <a:t> </a:t>
                      </a:r>
                      <a:r>
                        <a:rPr lang="en-US" sz="1600" u="none" strike="noStrike" dirty="0" err="1">
                          <a:effectLst/>
                          <a:latin typeface="Lato Black" panose="020F0A02020204030203"/>
                        </a:rPr>
                        <a:t>Mendamba</a:t>
                      </a:r>
                      <a:r>
                        <a:rPr lang="en-US" sz="1600" u="none" strike="noStrike" dirty="0">
                          <a:effectLst/>
                          <a:latin typeface="Lato Black" panose="020F0A02020204030203"/>
                        </a:rPr>
                        <a:t> </a:t>
                      </a:r>
                      <a:r>
                        <a:rPr lang="en-US" sz="1600" u="none" strike="noStrike" dirty="0" err="1">
                          <a:effectLst/>
                          <a:latin typeface="Lato Black" panose="020F0A02020204030203"/>
                        </a:rPr>
                        <a:t>perempuan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Lato Black" panose="020F0A02020204030203"/>
                      </a:endParaRPr>
                    </a:p>
                  </a:txBody>
                  <a:tcPr marL="10921" marR="10921" marT="1092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  <a:latin typeface="Lato Black" panose="020F0A02020204030203"/>
                        </a:rPr>
                        <a:t>arum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Lato Black" panose="020F0A02020204030203"/>
                      </a:endParaRPr>
                    </a:p>
                  </a:txBody>
                  <a:tcPr marL="10921" marR="10921" marT="1092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Lato Black" panose="020F0A02020204030203"/>
                        </a:rPr>
                        <a:t>Prioritas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Lato Black" panose="020F0A02020204030203"/>
                      </a:endParaRPr>
                    </a:p>
                  </a:txBody>
                  <a:tcPr marL="10921" marR="10921" marT="1092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  <a:latin typeface="Lato Black" panose="020F0A02020204030203"/>
                        </a:rPr>
                        <a:t>2020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Lato Black" panose="020F0A02020204030203"/>
                      </a:endParaRPr>
                    </a:p>
                  </a:txBody>
                  <a:tcPr marL="10921" marR="10921" marT="1092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  <a:latin typeface="Lato Black" panose="020F0A02020204030203"/>
                        </a:rPr>
                        <a:t>AGAMA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Lato Black" panose="020F0A02020204030203"/>
                      </a:endParaRPr>
                    </a:p>
                  </a:txBody>
                  <a:tcPr marL="10921" marR="10921" marT="1092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  <a:latin typeface="Lato Black" panose="020F0A02020204030203"/>
                        </a:rPr>
                        <a:t>KARYAWAN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Lato Black" panose="020F0A02020204030203"/>
                      </a:endParaRPr>
                    </a:p>
                  </a:txBody>
                  <a:tcPr marL="10921" marR="10921" marT="10921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  <a:latin typeface="Lato Black" panose="020F0A02020204030203"/>
                        </a:rPr>
                        <a:t>100,000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Lato Black" panose="020F0A02020204030203"/>
                      </a:endParaRPr>
                    </a:p>
                  </a:txBody>
                  <a:tcPr marL="10921" marR="10921" marT="10921" marB="0" anchor="b"/>
                </a:tc>
                <a:extLst>
                  <a:ext uri="{0D108BD9-81ED-4DB2-BD59-A6C34878D82A}">
                    <a16:rowId xmlns:a16="http://schemas.microsoft.com/office/drawing/2014/main" val="3466443475"/>
                  </a:ext>
                </a:extLst>
              </a:tr>
              <a:tr h="6520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  <a:latin typeface="Lato Black" panose="020F0A02020204030203"/>
                        </a:rPr>
                        <a:t>5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Lato Black" panose="020F0A02020204030203"/>
                      </a:endParaRPr>
                    </a:p>
                  </a:txBody>
                  <a:tcPr marL="10921" marR="10921" marT="1092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  <a:latin typeface="Lato Black" panose="020F0A02020204030203"/>
                        </a:rPr>
                        <a:t>Perubahan Sosial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Lato Black" panose="020F0A02020204030203"/>
                      </a:endParaRPr>
                    </a:p>
                  </a:txBody>
                  <a:tcPr marL="10921" marR="10921" marT="1092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  <a:latin typeface="Lato Black" panose="020F0A02020204030203"/>
                        </a:rPr>
                        <a:t>ningsih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Lato Black" panose="020F0A02020204030203"/>
                      </a:endParaRPr>
                    </a:p>
                  </a:txBody>
                  <a:tcPr marL="10921" marR="10921" marT="1092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Lato Black" panose="020F0A02020204030203"/>
                        </a:rPr>
                        <a:t>Erlangga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Lato Black" panose="020F0A02020204030203"/>
                      </a:endParaRPr>
                    </a:p>
                  </a:txBody>
                  <a:tcPr marL="10921" marR="10921" marT="1092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  <a:latin typeface="Lato Black" panose="020F0A02020204030203"/>
                        </a:rPr>
                        <a:t>2021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Lato Black" panose="020F0A02020204030203"/>
                      </a:endParaRPr>
                    </a:p>
                  </a:txBody>
                  <a:tcPr marL="10921" marR="10921" marT="1092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  <a:latin typeface="Lato Black" panose="020F0A02020204030203"/>
                        </a:rPr>
                        <a:t>ILMU SOSIAL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Lato Black" panose="020F0A02020204030203"/>
                      </a:endParaRPr>
                    </a:p>
                  </a:txBody>
                  <a:tcPr marL="10921" marR="10921" marT="1092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  <a:latin typeface="Lato Black" panose="020F0A02020204030203"/>
                        </a:rPr>
                        <a:t>UMUM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Lato Black" panose="020F0A02020204030203"/>
                      </a:endParaRPr>
                    </a:p>
                  </a:txBody>
                  <a:tcPr marL="10921" marR="10921" marT="10921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  <a:latin typeface="Lato Black" panose="020F0A02020204030203"/>
                        </a:rPr>
                        <a:t>100,000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Lato Black" panose="020F0A02020204030203"/>
                      </a:endParaRPr>
                    </a:p>
                  </a:txBody>
                  <a:tcPr marL="10921" marR="10921" marT="10921" marB="0" anchor="b"/>
                </a:tc>
                <a:extLst>
                  <a:ext uri="{0D108BD9-81ED-4DB2-BD59-A6C34878D82A}">
                    <a16:rowId xmlns:a16="http://schemas.microsoft.com/office/drawing/2014/main" val="3664345121"/>
                  </a:ext>
                </a:extLst>
              </a:tr>
              <a:tr h="6520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  <a:latin typeface="Lato Black" panose="020F0A02020204030203"/>
                        </a:rPr>
                        <a:t>6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Lato Black" panose="020F0A02020204030203"/>
                      </a:endParaRPr>
                    </a:p>
                  </a:txBody>
                  <a:tcPr marL="10921" marR="10921" marT="1092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  <a:latin typeface="Lato Black" panose="020F0A02020204030203"/>
                        </a:rPr>
                        <a:t>KAMUS BAHASA JERMAN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Lato Black" panose="020F0A02020204030203"/>
                      </a:endParaRPr>
                    </a:p>
                  </a:txBody>
                  <a:tcPr marL="10921" marR="10921" marT="1092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  <a:latin typeface="Lato Black" panose="020F0A02020204030203"/>
                        </a:rPr>
                        <a:t>Rismawati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Lato Black" panose="020F0A02020204030203"/>
                      </a:endParaRPr>
                    </a:p>
                  </a:txBody>
                  <a:tcPr marL="10921" marR="10921" marT="1092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Lato Black" panose="020F0A02020204030203"/>
                        </a:rPr>
                        <a:t>Savana</a:t>
                      </a:r>
                    </a:p>
                  </a:txBody>
                  <a:tcPr marL="10921" marR="10921" marT="1092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  <a:latin typeface="Lato Black" panose="020F0A02020204030203"/>
                        </a:rPr>
                        <a:t>2021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Lato Black" panose="020F0A02020204030203"/>
                      </a:endParaRPr>
                    </a:p>
                  </a:txBody>
                  <a:tcPr marL="10921" marR="10921" marT="1092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  <a:latin typeface="Lato Black" panose="020F0A02020204030203"/>
                        </a:rPr>
                        <a:t>ILMU BAHASA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Lato Black" panose="020F0A02020204030203"/>
                      </a:endParaRPr>
                    </a:p>
                  </a:txBody>
                  <a:tcPr marL="10921" marR="10921" marT="1092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  <a:latin typeface="Lato Black" panose="020F0A02020204030203"/>
                        </a:rPr>
                        <a:t>MAHASISWA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Lato Black" panose="020F0A02020204030203"/>
                      </a:endParaRPr>
                    </a:p>
                  </a:txBody>
                  <a:tcPr marL="10921" marR="10921" marT="10921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  <a:latin typeface="Lato Black" panose="020F0A02020204030203"/>
                        </a:rPr>
                        <a:t>100,000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Lato Black" panose="020F0A02020204030203"/>
                      </a:endParaRPr>
                    </a:p>
                  </a:txBody>
                  <a:tcPr marL="10921" marR="10921" marT="10921" marB="0" anchor="b"/>
                </a:tc>
                <a:extLst>
                  <a:ext uri="{0D108BD9-81ED-4DB2-BD59-A6C34878D82A}">
                    <a16:rowId xmlns:a16="http://schemas.microsoft.com/office/drawing/2014/main" val="3925828437"/>
                  </a:ext>
                </a:extLst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3920694" y="818023"/>
            <a:ext cx="7713586" cy="5809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810260" algn="just">
              <a:lnSpc>
                <a:spcPct val="1070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ID" sz="3200" b="1" dirty="0">
                <a:solidFill>
                  <a:srgbClr val="4AB5C4"/>
                </a:solidFill>
                <a:latin typeface="Lato Black"/>
                <a:ea typeface="Calibri" panose="020F0502020204030204" pitchFamily="34" charset="0"/>
                <a:cs typeface="Times New Roman" panose="02020603050405020304" pitchFamily="18" charset="0"/>
              </a:rPr>
              <a:t>CONTOH DAFTAR SELEKSI BUKU</a:t>
            </a:r>
            <a:endParaRPr lang="en-US" sz="3200" b="1" dirty="0">
              <a:solidFill>
                <a:srgbClr val="4AB5C4"/>
              </a:solidFill>
              <a:effectLst/>
              <a:latin typeface="Lato Black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0594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36C2EC7-CE4A-46BE-A1CF-042FC79788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20" t="25974" r="32152" b="15681"/>
          <a:stretch/>
        </p:blipFill>
        <p:spPr>
          <a:xfrm>
            <a:off x="918227" y="1417983"/>
            <a:ext cx="10359373" cy="4876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96147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52CF620-E377-44EF-8260-73F68CD59C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01" t="25867" r="31522" b="19883"/>
          <a:stretch/>
        </p:blipFill>
        <p:spPr>
          <a:xfrm>
            <a:off x="864453" y="1626705"/>
            <a:ext cx="10322888" cy="475283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BD3F813-6BB9-4E3D-8726-A5F2B641673D}"/>
              </a:ext>
            </a:extLst>
          </p:cNvPr>
          <p:cNvSpPr txBox="1"/>
          <p:nvPr/>
        </p:nvSpPr>
        <p:spPr>
          <a:xfrm>
            <a:off x="1180213" y="478465"/>
            <a:ext cx="5316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DAFTAR PENGADAAN BUKU BERDASAR PRIORITAS</a:t>
            </a:r>
            <a:endParaRPr lang="en-ID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766777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256904" y="748219"/>
            <a:ext cx="8752318" cy="9804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10260" algn="just">
              <a:lnSpc>
                <a:spcPct val="1070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ID" sz="2800" b="1" dirty="0">
                <a:solidFill>
                  <a:srgbClr val="4AB5C4"/>
                </a:solidFill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DAFTAR BUKU USULAN PEMUSTAKA YANG TAK TERBELI MENJADI DESIDERATA</a:t>
            </a:r>
            <a:endParaRPr lang="en-US" sz="2800" b="1" dirty="0">
              <a:solidFill>
                <a:srgbClr val="4AB5C4"/>
              </a:solidFill>
              <a:effectLst/>
              <a:latin typeface="Lato Black" panose="020F0A02020204030203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48455"/>
              </p:ext>
            </p:extLst>
          </p:nvPr>
        </p:nvGraphicFramePr>
        <p:xfrm>
          <a:off x="313507" y="2808515"/>
          <a:ext cx="11416938" cy="284561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79138">
                  <a:extLst>
                    <a:ext uri="{9D8B030D-6E8A-4147-A177-3AD203B41FA5}">
                      <a16:colId xmlns:a16="http://schemas.microsoft.com/office/drawing/2014/main" val="4211524358"/>
                    </a:ext>
                  </a:extLst>
                </a:gridCol>
                <a:gridCol w="2144887">
                  <a:extLst>
                    <a:ext uri="{9D8B030D-6E8A-4147-A177-3AD203B41FA5}">
                      <a16:colId xmlns:a16="http://schemas.microsoft.com/office/drawing/2014/main" val="233295556"/>
                    </a:ext>
                  </a:extLst>
                </a:gridCol>
                <a:gridCol w="1542222">
                  <a:extLst>
                    <a:ext uri="{9D8B030D-6E8A-4147-A177-3AD203B41FA5}">
                      <a16:colId xmlns:a16="http://schemas.microsoft.com/office/drawing/2014/main" val="3449654466"/>
                    </a:ext>
                  </a:extLst>
                </a:gridCol>
                <a:gridCol w="1676978">
                  <a:extLst>
                    <a:ext uri="{9D8B030D-6E8A-4147-A177-3AD203B41FA5}">
                      <a16:colId xmlns:a16="http://schemas.microsoft.com/office/drawing/2014/main" val="3455957214"/>
                    </a:ext>
                  </a:extLst>
                </a:gridCol>
                <a:gridCol w="1437412">
                  <a:extLst>
                    <a:ext uri="{9D8B030D-6E8A-4147-A177-3AD203B41FA5}">
                      <a16:colId xmlns:a16="http://schemas.microsoft.com/office/drawing/2014/main" val="1505074844"/>
                    </a:ext>
                  </a:extLst>
                </a:gridCol>
                <a:gridCol w="1437412">
                  <a:extLst>
                    <a:ext uri="{9D8B030D-6E8A-4147-A177-3AD203B41FA5}">
                      <a16:colId xmlns:a16="http://schemas.microsoft.com/office/drawing/2014/main" val="3626647557"/>
                    </a:ext>
                  </a:extLst>
                </a:gridCol>
                <a:gridCol w="1542222">
                  <a:extLst>
                    <a:ext uri="{9D8B030D-6E8A-4147-A177-3AD203B41FA5}">
                      <a16:colId xmlns:a16="http://schemas.microsoft.com/office/drawing/2014/main" val="259160541"/>
                    </a:ext>
                  </a:extLst>
                </a:gridCol>
                <a:gridCol w="1156667">
                  <a:extLst>
                    <a:ext uri="{9D8B030D-6E8A-4147-A177-3AD203B41FA5}">
                      <a16:colId xmlns:a16="http://schemas.microsoft.com/office/drawing/2014/main" val="2943318743"/>
                    </a:ext>
                  </a:extLst>
                </a:gridCol>
              </a:tblGrid>
              <a:tr h="285931">
                <a:tc gridSpan="7"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  <a:latin typeface="Lato Black" panose="020F0A02020204030203"/>
                        </a:rPr>
                        <a:t>DAFTAR USULAN PEMUSTAKA</a:t>
                      </a:r>
                    </a:p>
                    <a:p>
                      <a:pPr algn="ctr" fontAlgn="b"/>
                      <a:r>
                        <a:rPr lang="en-US" sz="1800" u="none" strike="noStrike" dirty="0">
                          <a:effectLst/>
                          <a:latin typeface="Lato Black" panose="020F0A02020204030203"/>
                        </a:rPr>
                        <a:t> YANG TIDAK DI BELI/DIADAKAN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Lato Black" panose="020F0A02020204030203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Lato Black" panose="020F0A02020204030203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1109157"/>
                  </a:ext>
                </a:extLst>
              </a:tr>
              <a:tr h="272315"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Lato Black" panose="020F0A02020204030203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Lato Black" panose="020F0A02020204030203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Lato Black" panose="020F0A02020204030203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Lato Black" panose="020F0A02020204030203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Lato Black" panose="020F0A02020204030203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Lato Black" panose="020F0A02020204030203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Lato Black" panose="020F0A02020204030203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Lato Black" panose="020F0A02020204030203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71914285"/>
                  </a:ext>
                </a:extLst>
              </a:tr>
              <a:tr h="27231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  <a:latin typeface="Lato Black" panose="020F0A02020204030203"/>
                        </a:rPr>
                        <a:t>NO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Lato Black" panose="020F0A02020204030203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  <a:latin typeface="Lato Black" panose="020F0A02020204030203"/>
                        </a:rPr>
                        <a:t>JUDUL BUKU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Lato Black" panose="020F0A02020204030203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  <a:latin typeface="Lato Black" panose="020F0A02020204030203"/>
                        </a:rPr>
                        <a:t>PENGARANG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Lato Black" panose="020F0A02020204030203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  <a:latin typeface="Lato Black" panose="020F0A02020204030203"/>
                        </a:rPr>
                        <a:t>PENERBIT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Lato Black" panose="020F0A02020204030203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  <a:latin typeface="Lato Black" panose="020F0A02020204030203"/>
                        </a:rPr>
                        <a:t>TAHUN TERBIT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Lato Black" panose="020F0A02020204030203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  <a:latin typeface="Lato Black" panose="020F0A02020204030203"/>
                        </a:rPr>
                        <a:t>SUBYEK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Lato Black" panose="020F0A02020204030203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  <a:latin typeface="Lato Black" panose="020F0A02020204030203"/>
                        </a:rPr>
                        <a:t>JENIS PEMUSTAKA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Lato Black" panose="020F0A02020204030203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  <a:latin typeface="Lato Black" panose="020F0A02020204030203"/>
                        </a:rPr>
                        <a:t>HARGA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Lato Black" panose="020F0A02020204030203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7256694"/>
                  </a:ext>
                </a:extLst>
              </a:tr>
              <a:tr h="73525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  <a:latin typeface="Lato Black" panose="020F0A02020204030203"/>
                        </a:rPr>
                        <a:t>1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Lato Black" panose="020F0A02020204030203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  <a:latin typeface="Lato Black" panose="020F0A02020204030203"/>
                        </a:rPr>
                        <a:t>Analisis Laporan Keuangan / Kasmir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Lato Black" panose="020F0A02020204030203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  <a:latin typeface="Lato Black" panose="020F0A02020204030203"/>
                        </a:rPr>
                        <a:t>KASMIR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Lato Black" panose="020F0A02020204030203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  <a:latin typeface="Lato Black" panose="020F0A02020204030203"/>
                        </a:rPr>
                        <a:t>ERLANGGA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Lato Black" panose="020F0A02020204030203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  <a:latin typeface="Lato Black" panose="020F0A02020204030203"/>
                        </a:rPr>
                        <a:t>2022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Lato Black" panose="020F0A02020204030203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  <a:latin typeface="Lato Black" panose="020F0A02020204030203"/>
                        </a:rPr>
                        <a:t>ILMU TERAPAN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Lato Black" panose="020F0A02020204030203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  <a:latin typeface="Lato Black" panose="020F0A02020204030203"/>
                        </a:rPr>
                        <a:t>MAHASISWA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Lato Black" panose="020F0A02020204030203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  <a:latin typeface="Lato Black" panose="020F0A02020204030203"/>
                        </a:rPr>
                        <a:t>100,000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Lato Black" panose="020F0A02020204030203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265236935"/>
                  </a:ext>
                </a:extLst>
              </a:tr>
              <a:tr h="73525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  <a:latin typeface="Lato Black" panose="020F0A02020204030203"/>
                        </a:rPr>
                        <a:t>2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Lato Black" panose="020F0A02020204030203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  <a:latin typeface="Lato Black" panose="020F0A02020204030203"/>
                        </a:rPr>
                        <a:t>Pergilah Kasih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Lato Black" panose="020F0A02020204030203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  <a:latin typeface="Lato Black" panose="020F0A02020204030203"/>
                        </a:rPr>
                        <a:t>Vivi 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Lato Black" panose="020F0A02020204030203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  <a:latin typeface="Lato Black" panose="020F0A02020204030203"/>
                        </a:rPr>
                        <a:t>DIVA PRESS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Lato Black" panose="020F0A02020204030203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  <a:latin typeface="Lato Black" panose="020F0A02020204030203"/>
                        </a:rPr>
                        <a:t>2022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Lato Black" panose="020F0A02020204030203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  <a:latin typeface="Lato Black" panose="020F0A02020204030203"/>
                        </a:rPr>
                        <a:t>KESUSASTERAAN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Lato Black" panose="020F0A02020204030203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  <a:latin typeface="Lato Black" panose="020F0A02020204030203"/>
                        </a:rPr>
                        <a:t>UMUM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Lato Black" panose="020F0A02020204030203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  <a:latin typeface="Lato Black" panose="020F0A02020204030203"/>
                        </a:rPr>
                        <a:t>100,000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Lato Black" panose="020F0A02020204030203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83840362"/>
                  </a:ext>
                </a:extLst>
              </a:tr>
              <a:tr h="272315">
                <a:tc>
                  <a:txBody>
                    <a:bodyPr/>
                    <a:lstStyle/>
                    <a:p>
                      <a:pPr algn="l" fontAlgn="ctr"/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Lato Black" panose="020F0A02020204030203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Lato Black" panose="020F0A02020204030203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Lato Black" panose="020F0A02020204030203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Lato Black" panose="020F0A02020204030203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  <a:latin typeface="Lato Black" panose="020F0A02020204030203"/>
                        </a:rPr>
                        <a:t> 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Lato Black" panose="020F0A02020204030203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Lato Black" panose="020F0A02020204030203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Lato Black" panose="020F0A02020204030203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  <a:latin typeface="Lato Black" panose="020F0A02020204030203"/>
                        </a:rPr>
                        <a:t>200,000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Lato Black" panose="020F0A02020204030203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9249692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2916261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4000"/>
                    </a14:imgEffect>
                    <a14:imgEffect>
                      <a14:brightnessContrast bright="-34000" contrast="2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7564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/>
            </a:outerShdw>
          </a:effectLst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DCDBB6D7-C4E6-40BB-9CAB-24EB1DED64A0}"/>
              </a:ext>
            </a:extLst>
          </p:cNvPr>
          <p:cNvSpPr/>
          <p:nvPr/>
        </p:nvSpPr>
        <p:spPr>
          <a:xfrm>
            <a:off x="-1191944" y="-3858944"/>
            <a:ext cx="14575888" cy="14575888"/>
          </a:xfrm>
          <a:prstGeom prst="ellipse">
            <a:avLst/>
          </a:prstGeom>
          <a:solidFill>
            <a:schemeClr val="accent5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400">
              <a:solidFill>
                <a:schemeClr val="tx1"/>
              </a:solidFill>
              <a:latin typeface="Lato" panose="020F0502020204030203" pitchFamily="34" charset="0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39BA8A1-45AF-438C-9C14-1EEE3653EA4C}"/>
              </a:ext>
            </a:extLst>
          </p:cNvPr>
          <p:cNvSpPr/>
          <p:nvPr/>
        </p:nvSpPr>
        <p:spPr>
          <a:xfrm>
            <a:off x="4018608" y="1445459"/>
            <a:ext cx="4154784" cy="4154908"/>
          </a:xfrm>
          <a:custGeom>
            <a:avLst/>
            <a:gdLst>
              <a:gd name="connsiteX0" fmla="*/ 1004732 w 2021506"/>
              <a:gd name="connsiteY0" fmla="*/ 0 h 2021565"/>
              <a:gd name="connsiteX1" fmla="*/ 1010753 w 2021506"/>
              <a:gd name="connsiteY1" fmla="*/ 862 h 2021565"/>
              <a:gd name="connsiteX2" fmla="*/ 1016774 w 2021506"/>
              <a:gd name="connsiteY2" fmla="*/ 0 h 2021565"/>
              <a:gd name="connsiteX3" fmla="*/ 1124012 w 2021506"/>
              <a:gd name="connsiteY3" fmla="*/ 54329 h 2021565"/>
              <a:gd name="connsiteX4" fmla="*/ 1940197 w 2021506"/>
              <a:gd name="connsiteY4" fmla="*/ 823063 h 2021565"/>
              <a:gd name="connsiteX5" fmla="*/ 2021506 w 2021506"/>
              <a:gd name="connsiteY5" fmla="*/ 1010693 h 2021565"/>
              <a:gd name="connsiteX6" fmla="*/ 1939911 w 2021506"/>
              <a:gd name="connsiteY6" fmla="*/ 1198404 h 2021565"/>
              <a:gd name="connsiteX7" fmla="*/ 1123346 w 2021506"/>
              <a:gd name="connsiteY7" fmla="*/ 1967122 h 2021565"/>
              <a:gd name="connsiteX8" fmla="*/ 1016584 w 2021506"/>
              <a:gd name="connsiteY8" fmla="*/ 2021565 h 2021565"/>
              <a:gd name="connsiteX9" fmla="*/ 1010753 w 2021506"/>
              <a:gd name="connsiteY9" fmla="*/ 2020731 h 2021565"/>
              <a:gd name="connsiteX10" fmla="*/ 1004922 w 2021506"/>
              <a:gd name="connsiteY10" fmla="*/ 2021565 h 2021565"/>
              <a:gd name="connsiteX11" fmla="*/ 898160 w 2021506"/>
              <a:gd name="connsiteY11" fmla="*/ 1967122 h 2021565"/>
              <a:gd name="connsiteX12" fmla="*/ 81595 w 2021506"/>
              <a:gd name="connsiteY12" fmla="*/ 1198404 h 2021565"/>
              <a:gd name="connsiteX13" fmla="*/ 0 w 2021506"/>
              <a:gd name="connsiteY13" fmla="*/ 1010693 h 2021565"/>
              <a:gd name="connsiteX14" fmla="*/ 81309 w 2021506"/>
              <a:gd name="connsiteY14" fmla="*/ 823063 h 2021565"/>
              <a:gd name="connsiteX15" fmla="*/ 897494 w 2021506"/>
              <a:gd name="connsiteY15" fmla="*/ 54329 h 2021565"/>
              <a:gd name="connsiteX16" fmla="*/ 1004732 w 2021506"/>
              <a:gd name="connsiteY16" fmla="*/ 0 h 20215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021506" h="2021565">
                <a:moveTo>
                  <a:pt x="1004732" y="0"/>
                </a:moveTo>
                <a:lnTo>
                  <a:pt x="1010753" y="862"/>
                </a:lnTo>
                <a:lnTo>
                  <a:pt x="1016774" y="0"/>
                </a:lnTo>
                <a:cubicBezTo>
                  <a:pt x="1048341" y="0"/>
                  <a:pt x="1086319" y="18803"/>
                  <a:pt x="1124012" y="54329"/>
                </a:cubicBezTo>
                <a:lnTo>
                  <a:pt x="1940197" y="823063"/>
                </a:lnTo>
                <a:cubicBezTo>
                  <a:pt x="1992770" y="872564"/>
                  <a:pt x="2021518" y="939183"/>
                  <a:pt x="2021506" y="1010693"/>
                </a:cubicBezTo>
                <a:cubicBezTo>
                  <a:pt x="2021506" y="1082253"/>
                  <a:pt x="1992424" y="1148887"/>
                  <a:pt x="1939911" y="1198404"/>
                </a:cubicBezTo>
                <a:lnTo>
                  <a:pt x="1123346" y="1967122"/>
                </a:lnTo>
                <a:cubicBezTo>
                  <a:pt x="1085570" y="2002747"/>
                  <a:pt x="1048198" y="2021565"/>
                  <a:pt x="1016584" y="2021565"/>
                </a:cubicBezTo>
                <a:lnTo>
                  <a:pt x="1010753" y="2020731"/>
                </a:lnTo>
                <a:lnTo>
                  <a:pt x="1004922" y="2021565"/>
                </a:lnTo>
                <a:cubicBezTo>
                  <a:pt x="973308" y="2021565"/>
                  <a:pt x="935936" y="2002747"/>
                  <a:pt x="898160" y="1967122"/>
                </a:cubicBezTo>
                <a:lnTo>
                  <a:pt x="81595" y="1198404"/>
                </a:lnTo>
                <a:cubicBezTo>
                  <a:pt x="29082" y="1148887"/>
                  <a:pt x="0" y="1082253"/>
                  <a:pt x="0" y="1010693"/>
                </a:cubicBezTo>
                <a:cubicBezTo>
                  <a:pt x="-12" y="939183"/>
                  <a:pt x="28737" y="872564"/>
                  <a:pt x="81309" y="823063"/>
                </a:cubicBezTo>
                <a:lnTo>
                  <a:pt x="897494" y="54329"/>
                </a:lnTo>
                <a:cubicBezTo>
                  <a:pt x="935187" y="18803"/>
                  <a:pt x="973165" y="0"/>
                  <a:pt x="1004732" y="0"/>
                </a:cubicBezTo>
                <a:close/>
              </a:path>
            </a:pathLst>
          </a:custGeom>
          <a:solidFill>
            <a:schemeClr val="bg1"/>
          </a:solidFill>
          <a:ln w="76200" cap="flat">
            <a:solidFill>
              <a:schemeClr val="accent5"/>
            </a:solidFill>
            <a:prstDash val="solid"/>
            <a:miter/>
          </a:ln>
        </p:spPr>
        <p:txBody>
          <a:bodyPr rtlCol="0" anchor="ctr"/>
          <a:lstStyle/>
          <a:p>
            <a:pPr algn="ctr"/>
            <a:r>
              <a:rPr lang="en-ID" sz="2400" b="1" dirty="0">
                <a:latin typeface="Lato Black" panose="020F0A02020204030203"/>
              </a:rPr>
              <a:t>PENGADAAAN BAHAN PERPUSTAKAAN</a:t>
            </a:r>
            <a:endParaRPr lang="en-US" sz="2400" b="1" dirty="0">
              <a:effectLst/>
              <a:latin typeface="Lato Black" panose="020F0A02020204030203"/>
            </a:endParaRPr>
          </a:p>
        </p:txBody>
      </p:sp>
    </p:spTree>
    <p:extLst>
      <p:ext uri="{BB962C8B-B14F-4D97-AF65-F5344CB8AC3E}">
        <p14:creationId xmlns:p14="http://schemas.microsoft.com/office/powerpoint/2010/main" val="1425205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382" b="29382"/>
          <a:stretch>
            <a:fillRect/>
          </a:stretch>
        </p:blipFill>
        <p:spPr>
          <a:solidFill>
            <a:srgbClr val="8FD2DB"/>
          </a:solidFill>
        </p:spPr>
      </p:pic>
      <p:sp>
        <p:nvSpPr>
          <p:cNvPr id="7" name="Rectangle 6"/>
          <p:cNvSpPr/>
          <p:nvPr/>
        </p:nvSpPr>
        <p:spPr>
          <a:xfrm>
            <a:off x="447675" y="2767576"/>
            <a:ext cx="962977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ID" sz="2800" dirty="0" err="1"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Pengadaan</a:t>
            </a:r>
            <a:r>
              <a:rPr lang="en-ID" sz="2800" dirty="0"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800" dirty="0" err="1"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Bahan</a:t>
            </a:r>
            <a:r>
              <a:rPr lang="en-ID" sz="2800" dirty="0"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800" dirty="0" err="1"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Perpustakaan</a:t>
            </a:r>
            <a:r>
              <a:rPr lang="en-ID" sz="2800" dirty="0"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800" dirty="0" err="1"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adalah</a:t>
            </a:r>
            <a:r>
              <a:rPr lang="en-ID" sz="2800" dirty="0"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800" dirty="0" err="1"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kegiatan</a:t>
            </a:r>
            <a:r>
              <a:rPr lang="en-ID" sz="2800" dirty="0"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 algn="just"/>
            <a:r>
              <a:rPr lang="en-ID" sz="2800" dirty="0" err="1"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menambah</a:t>
            </a:r>
            <a:r>
              <a:rPr lang="en-ID" sz="2800" dirty="0"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800" dirty="0" err="1"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jumlah</a:t>
            </a:r>
            <a:r>
              <a:rPr lang="en-ID" sz="2800" dirty="0"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800" dirty="0" err="1"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koleksi</a:t>
            </a:r>
            <a:r>
              <a:rPr lang="en-ID" sz="2800" dirty="0"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800" dirty="0" err="1"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perpustakaan</a:t>
            </a:r>
            <a:r>
              <a:rPr lang="en-ID" sz="2800" dirty="0"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ID" sz="2800" dirty="0" err="1"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tersedia</a:t>
            </a:r>
            <a:r>
              <a:rPr lang="en-ID" sz="2800" dirty="0"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sz="2800" dirty="0">
              <a:latin typeface="Lato Black" panose="020F0A02020204030203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86057" y="1574804"/>
            <a:ext cx="823013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spcBef>
                <a:spcPts val="1200"/>
              </a:spcBef>
              <a:spcAft>
                <a:spcPts val="1200"/>
              </a:spcAft>
            </a:pPr>
            <a:r>
              <a:rPr lang="en-ID" sz="3200" b="1" dirty="0">
                <a:solidFill>
                  <a:schemeClr val="bg1"/>
                </a:solidFill>
                <a:latin typeface="Lato Black" panose="020F0A02020204030203"/>
                <a:cs typeface="Times New Roman" panose="02020603050405020304" pitchFamily="18" charset="0"/>
              </a:rPr>
              <a:t>PENGADAAAN BAHAN PERPUSTAKAAN</a:t>
            </a:r>
            <a:endParaRPr lang="en-US" sz="3200" b="1" dirty="0">
              <a:solidFill>
                <a:schemeClr val="bg1"/>
              </a:solidFill>
              <a:effectLst/>
              <a:latin typeface="Lato Black" panose="020F0A02020204030203"/>
            </a:endParaRPr>
          </a:p>
        </p:txBody>
      </p:sp>
    </p:spTree>
    <p:extLst>
      <p:ext uri="{BB962C8B-B14F-4D97-AF65-F5344CB8AC3E}">
        <p14:creationId xmlns:p14="http://schemas.microsoft.com/office/powerpoint/2010/main" val="253123478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6" r="2796"/>
          <a:stretch>
            <a:fillRect/>
          </a:stretch>
        </p:blipFill>
        <p:spPr>
          <a:solidFill>
            <a:srgbClr val="4AB5C4"/>
          </a:solidFill>
        </p:spPr>
      </p:pic>
      <p:sp>
        <p:nvSpPr>
          <p:cNvPr id="5" name="Rectangle 4"/>
          <p:cNvSpPr/>
          <p:nvPr/>
        </p:nvSpPr>
        <p:spPr>
          <a:xfrm>
            <a:off x="365665" y="698079"/>
            <a:ext cx="611738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spcBef>
                <a:spcPts val="1200"/>
              </a:spcBef>
              <a:spcAft>
                <a:spcPts val="1200"/>
              </a:spcAft>
            </a:pPr>
            <a:r>
              <a:rPr lang="en-ID" sz="2400" b="1" dirty="0" err="1">
                <a:solidFill>
                  <a:srgbClr val="4AB5C4"/>
                </a:solidFill>
                <a:latin typeface="Lato Black" panose="020F0A02020204030203"/>
              </a:rPr>
              <a:t>Sumber</a:t>
            </a:r>
            <a:r>
              <a:rPr lang="en-ID" sz="2400" b="1" dirty="0">
                <a:solidFill>
                  <a:srgbClr val="4AB5C4"/>
                </a:solidFill>
                <a:latin typeface="Lato Black" panose="020F0A02020204030203"/>
              </a:rPr>
              <a:t> </a:t>
            </a:r>
            <a:r>
              <a:rPr lang="en-ID" sz="2400" b="1" dirty="0" err="1">
                <a:solidFill>
                  <a:srgbClr val="4AB5C4"/>
                </a:solidFill>
                <a:latin typeface="Lato Black" panose="020F0A02020204030203"/>
              </a:rPr>
              <a:t>pengadaan</a:t>
            </a:r>
            <a:r>
              <a:rPr lang="en-ID" sz="2400" b="1" dirty="0">
                <a:solidFill>
                  <a:srgbClr val="4AB5C4"/>
                </a:solidFill>
                <a:latin typeface="Lato Black" panose="020F0A02020204030203"/>
              </a:rPr>
              <a:t> </a:t>
            </a:r>
            <a:r>
              <a:rPr lang="en-ID" sz="2400" b="1" dirty="0" err="1">
                <a:solidFill>
                  <a:srgbClr val="4AB5C4"/>
                </a:solidFill>
                <a:latin typeface="Lato Black" panose="020F0A02020204030203"/>
              </a:rPr>
              <a:t>bahan</a:t>
            </a:r>
            <a:r>
              <a:rPr lang="en-ID" sz="2400" b="1" dirty="0">
                <a:solidFill>
                  <a:srgbClr val="4AB5C4"/>
                </a:solidFill>
                <a:latin typeface="Lato Black" panose="020F0A02020204030203"/>
              </a:rPr>
              <a:t> </a:t>
            </a:r>
            <a:r>
              <a:rPr lang="en-ID" sz="2400" b="1" dirty="0" err="1">
                <a:solidFill>
                  <a:srgbClr val="4AB5C4"/>
                </a:solidFill>
                <a:latin typeface="Lato Black" panose="020F0A02020204030203"/>
              </a:rPr>
              <a:t>perpustakaan</a:t>
            </a:r>
            <a:endParaRPr lang="en-US" sz="2400" dirty="0">
              <a:solidFill>
                <a:srgbClr val="4AB5C4"/>
              </a:solidFill>
              <a:effectLst/>
              <a:latin typeface="Lato Black" panose="020F0A02020204030203"/>
            </a:endParaRPr>
          </a:p>
        </p:txBody>
      </p:sp>
      <p:sp>
        <p:nvSpPr>
          <p:cNvPr id="6" name="Freeform: Shape 6">
            <a:extLst>
              <a:ext uri="{FF2B5EF4-FFF2-40B4-BE49-F238E27FC236}">
                <a16:creationId xmlns:a16="http://schemas.microsoft.com/office/drawing/2014/main" id="{787F76B6-AFDB-4275-B99D-1469E0EC044F}"/>
              </a:ext>
            </a:extLst>
          </p:cNvPr>
          <p:cNvSpPr/>
          <p:nvPr/>
        </p:nvSpPr>
        <p:spPr>
          <a:xfrm>
            <a:off x="365665" y="4310158"/>
            <a:ext cx="837198" cy="837223"/>
          </a:xfrm>
          <a:custGeom>
            <a:avLst/>
            <a:gdLst>
              <a:gd name="connsiteX0" fmla="*/ 1004732 w 2021506"/>
              <a:gd name="connsiteY0" fmla="*/ 0 h 2021565"/>
              <a:gd name="connsiteX1" fmla="*/ 1010753 w 2021506"/>
              <a:gd name="connsiteY1" fmla="*/ 862 h 2021565"/>
              <a:gd name="connsiteX2" fmla="*/ 1016774 w 2021506"/>
              <a:gd name="connsiteY2" fmla="*/ 0 h 2021565"/>
              <a:gd name="connsiteX3" fmla="*/ 1124012 w 2021506"/>
              <a:gd name="connsiteY3" fmla="*/ 54329 h 2021565"/>
              <a:gd name="connsiteX4" fmla="*/ 1940197 w 2021506"/>
              <a:gd name="connsiteY4" fmla="*/ 823063 h 2021565"/>
              <a:gd name="connsiteX5" fmla="*/ 2021506 w 2021506"/>
              <a:gd name="connsiteY5" fmla="*/ 1010693 h 2021565"/>
              <a:gd name="connsiteX6" fmla="*/ 1939911 w 2021506"/>
              <a:gd name="connsiteY6" fmla="*/ 1198404 h 2021565"/>
              <a:gd name="connsiteX7" fmla="*/ 1123346 w 2021506"/>
              <a:gd name="connsiteY7" fmla="*/ 1967122 h 2021565"/>
              <a:gd name="connsiteX8" fmla="*/ 1016584 w 2021506"/>
              <a:gd name="connsiteY8" fmla="*/ 2021565 h 2021565"/>
              <a:gd name="connsiteX9" fmla="*/ 1010753 w 2021506"/>
              <a:gd name="connsiteY9" fmla="*/ 2020731 h 2021565"/>
              <a:gd name="connsiteX10" fmla="*/ 1004922 w 2021506"/>
              <a:gd name="connsiteY10" fmla="*/ 2021565 h 2021565"/>
              <a:gd name="connsiteX11" fmla="*/ 898160 w 2021506"/>
              <a:gd name="connsiteY11" fmla="*/ 1967122 h 2021565"/>
              <a:gd name="connsiteX12" fmla="*/ 81595 w 2021506"/>
              <a:gd name="connsiteY12" fmla="*/ 1198404 h 2021565"/>
              <a:gd name="connsiteX13" fmla="*/ 0 w 2021506"/>
              <a:gd name="connsiteY13" fmla="*/ 1010693 h 2021565"/>
              <a:gd name="connsiteX14" fmla="*/ 81309 w 2021506"/>
              <a:gd name="connsiteY14" fmla="*/ 823063 h 2021565"/>
              <a:gd name="connsiteX15" fmla="*/ 897494 w 2021506"/>
              <a:gd name="connsiteY15" fmla="*/ 54329 h 2021565"/>
              <a:gd name="connsiteX16" fmla="*/ 1004732 w 2021506"/>
              <a:gd name="connsiteY16" fmla="*/ 0 h 20215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021506" h="2021565">
                <a:moveTo>
                  <a:pt x="1004732" y="0"/>
                </a:moveTo>
                <a:lnTo>
                  <a:pt x="1010753" y="862"/>
                </a:lnTo>
                <a:lnTo>
                  <a:pt x="1016774" y="0"/>
                </a:lnTo>
                <a:cubicBezTo>
                  <a:pt x="1048341" y="0"/>
                  <a:pt x="1086319" y="18803"/>
                  <a:pt x="1124012" y="54329"/>
                </a:cubicBezTo>
                <a:lnTo>
                  <a:pt x="1940197" y="823063"/>
                </a:lnTo>
                <a:cubicBezTo>
                  <a:pt x="1992770" y="872564"/>
                  <a:pt x="2021518" y="939183"/>
                  <a:pt x="2021506" y="1010693"/>
                </a:cubicBezTo>
                <a:cubicBezTo>
                  <a:pt x="2021506" y="1082253"/>
                  <a:pt x="1992424" y="1148887"/>
                  <a:pt x="1939911" y="1198404"/>
                </a:cubicBezTo>
                <a:lnTo>
                  <a:pt x="1123346" y="1967122"/>
                </a:lnTo>
                <a:cubicBezTo>
                  <a:pt x="1085570" y="2002747"/>
                  <a:pt x="1048198" y="2021565"/>
                  <a:pt x="1016584" y="2021565"/>
                </a:cubicBezTo>
                <a:lnTo>
                  <a:pt x="1010753" y="2020731"/>
                </a:lnTo>
                <a:lnTo>
                  <a:pt x="1004922" y="2021565"/>
                </a:lnTo>
                <a:cubicBezTo>
                  <a:pt x="973308" y="2021565"/>
                  <a:pt x="935936" y="2002747"/>
                  <a:pt x="898160" y="1967122"/>
                </a:cubicBezTo>
                <a:lnTo>
                  <a:pt x="81595" y="1198404"/>
                </a:lnTo>
                <a:cubicBezTo>
                  <a:pt x="29082" y="1148887"/>
                  <a:pt x="0" y="1082253"/>
                  <a:pt x="0" y="1010693"/>
                </a:cubicBezTo>
                <a:cubicBezTo>
                  <a:pt x="-12" y="939183"/>
                  <a:pt x="28737" y="872564"/>
                  <a:pt x="81309" y="823063"/>
                </a:cubicBezTo>
                <a:lnTo>
                  <a:pt x="897494" y="54329"/>
                </a:lnTo>
                <a:cubicBezTo>
                  <a:pt x="935187" y="18803"/>
                  <a:pt x="973165" y="0"/>
                  <a:pt x="1004732" y="0"/>
                </a:cubicBezTo>
                <a:close/>
              </a:path>
            </a:pathLst>
          </a:custGeom>
          <a:noFill/>
          <a:ln w="76200" cap="flat">
            <a:solidFill>
              <a:schemeClr val="accent5"/>
            </a:solidFill>
            <a:prstDash val="solid"/>
            <a:miter/>
          </a:ln>
        </p:spPr>
        <p:txBody>
          <a:bodyPr rtlCol="0" anchor="ctr"/>
          <a:lstStyle/>
          <a:p>
            <a:endParaRPr lang="en-ID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787F76B6-AFDB-4275-B99D-1469E0EC044F}"/>
              </a:ext>
            </a:extLst>
          </p:cNvPr>
          <p:cNvSpPr/>
          <p:nvPr/>
        </p:nvSpPr>
        <p:spPr>
          <a:xfrm>
            <a:off x="784264" y="4483257"/>
            <a:ext cx="837198" cy="837223"/>
          </a:xfrm>
          <a:custGeom>
            <a:avLst/>
            <a:gdLst>
              <a:gd name="connsiteX0" fmla="*/ 1004732 w 2021506"/>
              <a:gd name="connsiteY0" fmla="*/ 0 h 2021565"/>
              <a:gd name="connsiteX1" fmla="*/ 1010753 w 2021506"/>
              <a:gd name="connsiteY1" fmla="*/ 862 h 2021565"/>
              <a:gd name="connsiteX2" fmla="*/ 1016774 w 2021506"/>
              <a:gd name="connsiteY2" fmla="*/ 0 h 2021565"/>
              <a:gd name="connsiteX3" fmla="*/ 1124012 w 2021506"/>
              <a:gd name="connsiteY3" fmla="*/ 54329 h 2021565"/>
              <a:gd name="connsiteX4" fmla="*/ 1940197 w 2021506"/>
              <a:gd name="connsiteY4" fmla="*/ 823063 h 2021565"/>
              <a:gd name="connsiteX5" fmla="*/ 2021506 w 2021506"/>
              <a:gd name="connsiteY5" fmla="*/ 1010693 h 2021565"/>
              <a:gd name="connsiteX6" fmla="*/ 1939911 w 2021506"/>
              <a:gd name="connsiteY6" fmla="*/ 1198404 h 2021565"/>
              <a:gd name="connsiteX7" fmla="*/ 1123346 w 2021506"/>
              <a:gd name="connsiteY7" fmla="*/ 1967122 h 2021565"/>
              <a:gd name="connsiteX8" fmla="*/ 1016584 w 2021506"/>
              <a:gd name="connsiteY8" fmla="*/ 2021565 h 2021565"/>
              <a:gd name="connsiteX9" fmla="*/ 1010753 w 2021506"/>
              <a:gd name="connsiteY9" fmla="*/ 2020731 h 2021565"/>
              <a:gd name="connsiteX10" fmla="*/ 1004922 w 2021506"/>
              <a:gd name="connsiteY10" fmla="*/ 2021565 h 2021565"/>
              <a:gd name="connsiteX11" fmla="*/ 898160 w 2021506"/>
              <a:gd name="connsiteY11" fmla="*/ 1967122 h 2021565"/>
              <a:gd name="connsiteX12" fmla="*/ 81595 w 2021506"/>
              <a:gd name="connsiteY12" fmla="*/ 1198404 h 2021565"/>
              <a:gd name="connsiteX13" fmla="*/ 0 w 2021506"/>
              <a:gd name="connsiteY13" fmla="*/ 1010693 h 2021565"/>
              <a:gd name="connsiteX14" fmla="*/ 81309 w 2021506"/>
              <a:gd name="connsiteY14" fmla="*/ 823063 h 2021565"/>
              <a:gd name="connsiteX15" fmla="*/ 897494 w 2021506"/>
              <a:gd name="connsiteY15" fmla="*/ 54329 h 2021565"/>
              <a:gd name="connsiteX16" fmla="*/ 1004732 w 2021506"/>
              <a:gd name="connsiteY16" fmla="*/ 0 h 20215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021506" h="2021565">
                <a:moveTo>
                  <a:pt x="1004732" y="0"/>
                </a:moveTo>
                <a:lnTo>
                  <a:pt x="1010753" y="862"/>
                </a:lnTo>
                <a:lnTo>
                  <a:pt x="1016774" y="0"/>
                </a:lnTo>
                <a:cubicBezTo>
                  <a:pt x="1048341" y="0"/>
                  <a:pt x="1086319" y="18803"/>
                  <a:pt x="1124012" y="54329"/>
                </a:cubicBezTo>
                <a:lnTo>
                  <a:pt x="1940197" y="823063"/>
                </a:lnTo>
                <a:cubicBezTo>
                  <a:pt x="1992770" y="872564"/>
                  <a:pt x="2021518" y="939183"/>
                  <a:pt x="2021506" y="1010693"/>
                </a:cubicBezTo>
                <a:cubicBezTo>
                  <a:pt x="2021506" y="1082253"/>
                  <a:pt x="1992424" y="1148887"/>
                  <a:pt x="1939911" y="1198404"/>
                </a:cubicBezTo>
                <a:lnTo>
                  <a:pt x="1123346" y="1967122"/>
                </a:lnTo>
                <a:cubicBezTo>
                  <a:pt x="1085570" y="2002747"/>
                  <a:pt x="1048198" y="2021565"/>
                  <a:pt x="1016584" y="2021565"/>
                </a:cubicBezTo>
                <a:lnTo>
                  <a:pt x="1010753" y="2020731"/>
                </a:lnTo>
                <a:lnTo>
                  <a:pt x="1004922" y="2021565"/>
                </a:lnTo>
                <a:cubicBezTo>
                  <a:pt x="973308" y="2021565"/>
                  <a:pt x="935936" y="2002747"/>
                  <a:pt x="898160" y="1967122"/>
                </a:cubicBezTo>
                <a:lnTo>
                  <a:pt x="81595" y="1198404"/>
                </a:lnTo>
                <a:cubicBezTo>
                  <a:pt x="29082" y="1148887"/>
                  <a:pt x="0" y="1082253"/>
                  <a:pt x="0" y="1010693"/>
                </a:cubicBezTo>
                <a:cubicBezTo>
                  <a:pt x="-12" y="939183"/>
                  <a:pt x="28737" y="872564"/>
                  <a:pt x="81309" y="823063"/>
                </a:cubicBezTo>
                <a:lnTo>
                  <a:pt x="897494" y="54329"/>
                </a:lnTo>
                <a:cubicBezTo>
                  <a:pt x="935187" y="18803"/>
                  <a:pt x="973165" y="0"/>
                  <a:pt x="1004732" y="0"/>
                </a:cubicBezTo>
                <a:close/>
              </a:path>
            </a:pathLst>
          </a:custGeom>
          <a:noFill/>
          <a:ln w="76200" cap="flat">
            <a:solidFill>
              <a:schemeClr val="accent5"/>
            </a:solidFill>
            <a:prstDash val="solid"/>
            <a:miter/>
          </a:ln>
        </p:spPr>
        <p:txBody>
          <a:bodyPr rtlCol="0" anchor="ctr"/>
          <a:lstStyle/>
          <a:p>
            <a:endParaRPr lang="en-ID"/>
          </a:p>
        </p:txBody>
      </p:sp>
      <p:sp>
        <p:nvSpPr>
          <p:cNvPr id="10" name="Isosceles Triangle 9"/>
          <p:cNvSpPr/>
          <p:nvPr/>
        </p:nvSpPr>
        <p:spPr>
          <a:xfrm>
            <a:off x="198713" y="1531502"/>
            <a:ext cx="3278295" cy="1823149"/>
          </a:xfrm>
          <a:prstGeom prst="triangl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Pembelian</a:t>
            </a:r>
            <a:endParaRPr lang="en-US" sz="2400" dirty="0"/>
          </a:p>
        </p:txBody>
      </p:sp>
      <p:sp>
        <p:nvSpPr>
          <p:cNvPr id="11" name="Isosceles Triangle 10"/>
          <p:cNvSpPr/>
          <p:nvPr/>
        </p:nvSpPr>
        <p:spPr>
          <a:xfrm>
            <a:off x="3481034" y="1523542"/>
            <a:ext cx="3278295" cy="1823149"/>
          </a:xfrm>
          <a:prstGeom prst="triangl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/>
          <p:cNvSpPr/>
          <p:nvPr/>
        </p:nvSpPr>
        <p:spPr>
          <a:xfrm>
            <a:off x="6750051" y="1523542"/>
            <a:ext cx="3278295" cy="1823149"/>
          </a:xfrm>
          <a:prstGeom prst="triangl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Isosceles Triangle 14"/>
          <p:cNvSpPr/>
          <p:nvPr/>
        </p:nvSpPr>
        <p:spPr>
          <a:xfrm rot="10800000">
            <a:off x="5118073" y="1531501"/>
            <a:ext cx="3278295" cy="1823149"/>
          </a:xfrm>
          <a:prstGeom prst="triangl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Isosceles Triangle 15"/>
          <p:cNvSpPr/>
          <p:nvPr/>
        </p:nvSpPr>
        <p:spPr>
          <a:xfrm rot="10800000">
            <a:off x="1839779" y="1529644"/>
            <a:ext cx="3278295" cy="1823149"/>
          </a:xfrm>
          <a:prstGeom prst="triangl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2943659" y="1644225"/>
            <a:ext cx="10663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/>
              <a:t>Hadiah</a:t>
            </a:r>
            <a:endParaRPr lang="en-US" sz="2400" dirty="0"/>
          </a:p>
        </p:txBody>
      </p:sp>
      <p:sp>
        <p:nvSpPr>
          <p:cNvPr id="20" name="Rectangle 19"/>
          <p:cNvSpPr/>
          <p:nvPr/>
        </p:nvSpPr>
        <p:spPr>
          <a:xfrm>
            <a:off x="4085164" y="2682137"/>
            <a:ext cx="206582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>
                <a:solidFill>
                  <a:schemeClr val="bg1"/>
                </a:solidFill>
              </a:rPr>
              <a:t>Tukar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Menukar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7861947" y="2682137"/>
            <a:ext cx="105028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>
                <a:solidFill>
                  <a:schemeClr val="bg1"/>
                </a:solidFill>
              </a:rPr>
              <a:t>Titipan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5582405" y="1644225"/>
            <a:ext cx="23538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/>
              <a:t>Membuat</a:t>
            </a:r>
            <a:r>
              <a:rPr lang="en-US" sz="2400" dirty="0"/>
              <a:t> </a:t>
            </a:r>
            <a:r>
              <a:rPr lang="en-US" sz="2400" dirty="0" err="1"/>
              <a:t>Sendiri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41802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 animBg="1"/>
      <p:bldP spid="11" grpId="0" animBg="1"/>
      <p:bldP spid="12" grpId="0" animBg="1"/>
      <p:bldP spid="15" grpId="0" animBg="1"/>
      <p:bldP spid="16" grpId="0" animBg="1"/>
      <p:bldP spid="19" grpId="0"/>
      <p:bldP spid="20" grpId="0"/>
      <p:bldP spid="21" grpId="0"/>
      <p:bldP spid="22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617784" y="703386"/>
            <a:ext cx="8890782" cy="47800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ID" sz="3600" b="1" dirty="0" err="1">
                <a:solidFill>
                  <a:srgbClr val="4AB5C4"/>
                </a:solidFill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Pertimbangan</a:t>
            </a:r>
            <a:r>
              <a:rPr lang="en-ID" sz="3600" b="1" dirty="0">
                <a:solidFill>
                  <a:srgbClr val="4AB5C4"/>
                </a:solidFill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3600" b="1" dirty="0" err="1">
                <a:solidFill>
                  <a:srgbClr val="4AB5C4"/>
                </a:solidFill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dalam</a:t>
            </a:r>
            <a:r>
              <a:rPr lang="en-ID" sz="3600" b="1" dirty="0">
                <a:solidFill>
                  <a:srgbClr val="4AB5C4"/>
                </a:solidFill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3600" b="1" dirty="0" err="1">
                <a:solidFill>
                  <a:srgbClr val="4AB5C4"/>
                </a:solidFill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pengadaan</a:t>
            </a:r>
            <a:r>
              <a:rPr lang="en-ID" sz="3600" b="1" dirty="0">
                <a:solidFill>
                  <a:srgbClr val="4AB5C4"/>
                </a:solidFill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3600" b="1" dirty="0" err="1">
                <a:solidFill>
                  <a:srgbClr val="4AB5C4"/>
                </a:solidFill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Bahan</a:t>
            </a:r>
            <a:r>
              <a:rPr lang="en-ID" sz="3600" b="1" dirty="0">
                <a:solidFill>
                  <a:srgbClr val="4AB5C4"/>
                </a:solidFill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3600" b="1" dirty="0" err="1">
                <a:solidFill>
                  <a:srgbClr val="4AB5C4"/>
                </a:solidFill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Perpustakaan</a:t>
            </a:r>
            <a:r>
              <a:rPr lang="en-ID" sz="3600" b="1" dirty="0">
                <a:solidFill>
                  <a:srgbClr val="4AB5C4"/>
                </a:solidFill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endParaRPr lang="en-US" sz="3600" b="1" dirty="0">
              <a:solidFill>
                <a:srgbClr val="4AB5C4"/>
              </a:solidFill>
              <a:latin typeface="Lato Black" panose="020F0A02020204030203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spcBef>
                <a:spcPts val="1200"/>
              </a:spcBef>
              <a:spcAft>
                <a:spcPts val="1200"/>
              </a:spcAft>
              <a:buFont typeface="+mj-lt"/>
              <a:buAutoNum type="alphaLcPeriod"/>
            </a:pPr>
            <a:r>
              <a:rPr lang="en-ID" sz="2800" dirty="0" err="1"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Mengadakan</a:t>
            </a:r>
            <a:r>
              <a:rPr lang="en-ID" sz="2800" dirty="0"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800" dirty="0" err="1"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bahan</a:t>
            </a:r>
            <a:r>
              <a:rPr lang="en-ID" sz="2800" dirty="0"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800" dirty="0" err="1"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perpustakaan</a:t>
            </a:r>
            <a:r>
              <a:rPr lang="en-ID" sz="2800" dirty="0"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ID" sz="2800" dirty="0" err="1"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belum</a:t>
            </a:r>
            <a:r>
              <a:rPr lang="en-ID" sz="2800" dirty="0"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800" dirty="0" err="1"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ada</a:t>
            </a:r>
            <a:r>
              <a:rPr lang="en-ID" sz="2800" dirty="0"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800" dirty="0" err="1"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menjadi</a:t>
            </a:r>
            <a:r>
              <a:rPr lang="en-ID" sz="2800" dirty="0"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800" dirty="0" err="1"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ada</a:t>
            </a:r>
            <a:endParaRPr lang="en-US" sz="2800" dirty="0">
              <a:latin typeface="Lato Black" panose="020F0A02020204030203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spcBef>
                <a:spcPts val="1200"/>
              </a:spcBef>
              <a:spcAft>
                <a:spcPts val="1200"/>
              </a:spcAft>
              <a:buFont typeface="+mj-lt"/>
              <a:buAutoNum type="alphaLcPeriod"/>
            </a:pPr>
            <a:r>
              <a:rPr lang="en-ID" sz="2800" dirty="0" err="1"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Mengadakan</a:t>
            </a:r>
            <a:r>
              <a:rPr lang="en-ID" sz="2800" dirty="0"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800" dirty="0" err="1"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kembali</a:t>
            </a:r>
            <a:r>
              <a:rPr lang="en-ID" sz="2800" dirty="0"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800" dirty="0" err="1"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bahan</a:t>
            </a:r>
            <a:r>
              <a:rPr lang="en-ID" sz="2800" dirty="0"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800" dirty="0" err="1"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perpustakaan</a:t>
            </a:r>
            <a:r>
              <a:rPr lang="en-ID" sz="2800" dirty="0"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ID" sz="2800" dirty="0" err="1"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sudah</a:t>
            </a:r>
            <a:r>
              <a:rPr lang="en-ID" sz="2800" dirty="0"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800" dirty="0" err="1"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ada</a:t>
            </a:r>
            <a:r>
              <a:rPr lang="en-ID" sz="2800" dirty="0"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 dan </a:t>
            </a:r>
            <a:r>
              <a:rPr lang="en-ID" sz="2800" dirty="0" err="1"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diadakan</a:t>
            </a:r>
            <a:r>
              <a:rPr lang="en-ID" sz="2800" dirty="0"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800" dirty="0" err="1"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kembali</a:t>
            </a:r>
            <a:r>
              <a:rPr lang="en-ID" sz="2800" dirty="0"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sz="2800" dirty="0">
              <a:latin typeface="Lato Black" panose="020F0A02020204030203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+mj-lt"/>
              <a:buAutoNum type="alphaLcPeriod"/>
            </a:pPr>
            <a:r>
              <a:rPr lang="en-ID" sz="2800" dirty="0" err="1"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Mengadakan</a:t>
            </a:r>
            <a:r>
              <a:rPr lang="en-ID" sz="2800" dirty="0"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800" dirty="0" err="1"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bahan</a:t>
            </a:r>
            <a:r>
              <a:rPr lang="en-ID" sz="2800" dirty="0"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800" dirty="0" err="1"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perpustakaan</a:t>
            </a:r>
            <a:r>
              <a:rPr lang="en-ID" sz="2800" dirty="0"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800" dirty="0" err="1"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karena</a:t>
            </a:r>
            <a:r>
              <a:rPr lang="en-ID" sz="2800" dirty="0"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800" dirty="0" err="1"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ada</a:t>
            </a:r>
            <a:r>
              <a:rPr lang="en-ID" sz="2800" dirty="0"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800" dirty="0" err="1"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permintaan</a:t>
            </a:r>
            <a:r>
              <a:rPr lang="en-ID" sz="2800" dirty="0"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800" dirty="0" err="1"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khusus</a:t>
            </a:r>
            <a:r>
              <a:rPr lang="en-ID" sz="2800" dirty="0"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sz="2800" dirty="0">
              <a:effectLst/>
              <a:latin typeface="Lato Black" panose="020F0A02020204030203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1048612"/>
      </p:ext>
    </p:extLst>
  </p:cSld>
  <p:clrMapOvr>
    <a:masterClrMapping/>
  </p:clrMapOvr>
  <p:transition spd="slow">
    <p:randomBar dir="vert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raphic 6" descr="Two overlapping organic shapes">
            <a:extLst>
              <a:ext uri="{FF2B5EF4-FFF2-40B4-BE49-F238E27FC236}">
                <a16:creationId xmlns:a16="http://schemas.microsoft.com/office/drawing/2014/main" id="{EC08E1FC-0203-4537-B649-A4D2B024E8A6}"/>
              </a:ext>
            </a:extLst>
          </p:cNvPr>
          <p:cNvSpPr/>
          <p:nvPr/>
        </p:nvSpPr>
        <p:spPr>
          <a:xfrm>
            <a:off x="5228670" y="74439"/>
            <a:ext cx="433269" cy="395050"/>
          </a:xfrm>
          <a:custGeom>
            <a:avLst/>
            <a:gdLst>
              <a:gd name="connsiteX0" fmla="*/ 2314613 w 2316043"/>
              <a:gd name="connsiteY0" fmla="*/ 1517893 h 2111742"/>
              <a:gd name="connsiteX1" fmla="*/ 1684649 w 2316043"/>
              <a:gd name="connsiteY1" fmla="*/ 997552 h 2111742"/>
              <a:gd name="connsiteX2" fmla="*/ 1236440 w 2316043"/>
              <a:gd name="connsiteY2" fmla="*/ 55900 h 2111742"/>
              <a:gd name="connsiteX3" fmla="*/ 28965 w 2316043"/>
              <a:gd name="connsiteY3" fmla="*/ 700133 h 2111742"/>
              <a:gd name="connsiteX4" fmla="*/ 719385 w 2316043"/>
              <a:gd name="connsiteY4" fmla="*/ 1914580 h 2111742"/>
              <a:gd name="connsiteX5" fmla="*/ 1987315 w 2316043"/>
              <a:gd name="connsiteY5" fmla="*/ 1964453 h 2111742"/>
              <a:gd name="connsiteX6" fmla="*/ 2314613 w 2316043"/>
              <a:gd name="connsiteY6" fmla="*/ 1517893 h 2111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16043" h="2111742">
                <a:moveTo>
                  <a:pt x="2314613" y="1517893"/>
                </a:moveTo>
                <a:cubicBezTo>
                  <a:pt x="2289962" y="1297618"/>
                  <a:pt x="1967465" y="1301399"/>
                  <a:pt x="1684649" y="997552"/>
                </a:cubicBezTo>
                <a:cubicBezTo>
                  <a:pt x="1316688" y="602235"/>
                  <a:pt x="1503569" y="210148"/>
                  <a:pt x="1236440" y="55900"/>
                </a:cubicBezTo>
                <a:cubicBezTo>
                  <a:pt x="919829" y="-126922"/>
                  <a:pt x="186166" y="151846"/>
                  <a:pt x="28965" y="700133"/>
                </a:cubicBezTo>
                <a:cubicBezTo>
                  <a:pt x="-132112" y="1261966"/>
                  <a:pt x="417509" y="1739149"/>
                  <a:pt x="719385" y="1914580"/>
                </a:cubicBezTo>
                <a:cubicBezTo>
                  <a:pt x="1078659" y="2123378"/>
                  <a:pt x="1604372" y="2205445"/>
                  <a:pt x="1987315" y="1964453"/>
                </a:cubicBezTo>
                <a:cubicBezTo>
                  <a:pt x="2025634" y="1940336"/>
                  <a:pt x="2339759" y="1742664"/>
                  <a:pt x="2314613" y="1517893"/>
                </a:cubicBezTo>
                <a:close/>
              </a:path>
            </a:pathLst>
          </a:custGeom>
          <a:noFill/>
          <a:ln w="9525" cap="flat">
            <a:solidFill>
              <a:schemeClr val="accent5"/>
            </a:solidFill>
            <a:prstDash val="solid"/>
            <a:miter/>
          </a:ln>
        </p:spPr>
        <p:txBody>
          <a:bodyPr rtlCol="0" anchor="ctr"/>
          <a:lstStyle/>
          <a:p>
            <a:endParaRPr lang="en-ID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5C897774-E1C4-4944-8154-1905C4689484}"/>
              </a:ext>
            </a:extLst>
          </p:cNvPr>
          <p:cNvSpPr/>
          <p:nvPr/>
        </p:nvSpPr>
        <p:spPr>
          <a:xfrm rot="10800000">
            <a:off x="-211071" y="-282203"/>
            <a:ext cx="837198" cy="837223"/>
          </a:xfrm>
          <a:custGeom>
            <a:avLst/>
            <a:gdLst>
              <a:gd name="connsiteX0" fmla="*/ 1004732 w 2021506"/>
              <a:gd name="connsiteY0" fmla="*/ 0 h 2021565"/>
              <a:gd name="connsiteX1" fmla="*/ 1010753 w 2021506"/>
              <a:gd name="connsiteY1" fmla="*/ 862 h 2021565"/>
              <a:gd name="connsiteX2" fmla="*/ 1016774 w 2021506"/>
              <a:gd name="connsiteY2" fmla="*/ 0 h 2021565"/>
              <a:gd name="connsiteX3" fmla="*/ 1124012 w 2021506"/>
              <a:gd name="connsiteY3" fmla="*/ 54329 h 2021565"/>
              <a:gd name="connsiteX4" fmla="*/ 1940197 w 2021506"/>
              <a:gd name="connsiteY4" fmla="*/ 823063 h 2021565"/>
              <a:gd name="connsiteX5" fmla="*/ 2021506 w 2021506"/>
              <a:gd name="connsiteY5" fmla="*/ 1010693 h 2021565"/>
              <a:gd name="connsiteX6" fmla="*/ 1939911 w 2021506"/>
              <a:gd name="connsiteY6" fmla="*/ 1198404 h 2021565"/>
              <a:gd name="connsiteX7" fmla="*/ 1123346 w 2021506"/>
              <a:gd name="connsiteY7" fmla="*/ 1967122 h 2021565"/>
              <a:gd name="connsiteX8" fmla="*/ 1016584 w 2021506"/>
              <a:gd name="connsiteY8" fmla="*/ 2021565 h 2021565"/>
              <a:gd name="connsiteX9" fmla="*/ 1010753 w 2021506"/>
              <a:gd name="connsiteY9" fmla="*/ 2020731 h 2021565"/>
              <a:gd name="connsiteX10" fmla="*/ 1004922 w 2021506"/>
              <a:gd name="connsiteY10" fmla="*/ 2021565 h 2021565"/>
              <a:gd name="connsiteX11" fmla="*/ 898160 w 2021506"/>
              <a:gd name="connsiteY11" fmla="*/ 1967122 h 2021565"/>
              <a:gd name="connsiteX12" fmla="*/ 81595 w 2021506"/>
              <a:gd name="connsiteY12" fmla="*/ 1198404 h 2021565"/>
              <a:gd name="connsiteX13" fmla="*/ 0 w 2021506"/>
              <a:gd name="connsiteY13" fmla="*/ 1010693 h 2021565"/>
              <a:gd name="connsiteX14" fmla="*/ 81309 w 2021506"/>
              <a:gd name="connsiteY14" fmla="*/ 823063 h 2021565"/>
              <a:gd name="connsiteX15" fmla="*/ 897494 w 2021506"/>
              <a:gd name="connsiteY15" fmla="*/ 54329 h 2021565"/>
              <a:gd name="connsiteX16" fmla="*/ 1004732 w 2021506"/>
              <a:gd name="connsiteY16" fmla="*/ 0 h 20215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021506" h="2021565">
                <a:moveTo>
                  <a:pt x="1004732" y="0"/>
                </a:moveTo>
                <a:lnTo>
                  <a:pt x="1010753" y="862"/>
                </a:lnTo>
                <a:lnTo>
                  <a:pt x="1016774" y="0"/>
                </a:lnTo>
                <a:cubicBezTo>
                  <a:pt x="1048341" y="0"/>
                  <a:pt x="1086319" y="18803"/>
                  <a:pt x="1124012" y="54329"/>
                </a:cubicBezTo>
                <a:lnTo>
                  <a:pt x="1940197" y="823063"/>
                </a:lnTo>
                <a:cubicBezTo>
                  <a:pt x="1992770" y="872564"/>
                  <a:pt x="2021518" y="939183"/>
                  <a:pt x="2021506" y="1010693"/>
                </a:cubicBezTo>
                <a:cubicBezTo>
                  <a:pt x="2021506" y="1082253"/>
                  <a:pt x="1992424" y="1148887"/>
                  <a:pt x="1939911" y="1198404"/>
                </a:cubicBezTo>
                <a:lnTo>
                  <a:pt x="1123346" y="1967122"/>
                </a:lnTo>
                <a:cubicBezTo>
                  <a:pt x="1085570" y="2002747"/>
                  <a:pt x="1048198" y="2021565"/>
                  <a:pt x="1016584" y="2021565"/>
                </a:cubicBezTo>
                <a:lnTo>
                  <a:pt x="1010753" y="2020731"/>
                </a:lnTo>
                <a:lnTo>
                  <a:pt x="1004922" y="2021565"/>
                </a:lnTo>
                <a:cubicBezTo>
                  <a:pt x="973308" y="2021565"/>
                  <a:pt x="935936" y="2002747"/>
                  <a:pt x="898160" y="1967122"/>
                </a:cubicBezTo>
                <a:lnTo>
                  <a:pt x="81595" y="1198404"/>
                </a:lnTo>
                <a:cubicBezTo>
                  <a:pt x="29082" y="1148887"/>
                  <a:pt x="0" y="1082253"/>
                  <a:pt x="0" y="1010693"/>
                </a:cubicBezTo>
                <a:cubicBezTo>
                  <a:pt x="-12" y="939183"/>
                  <a:pt x="28737" y="872564"/>
                  <a:pt x="81309" y="823063"/>
                </a:cubicBezTo>
                <a:lnTo>
                  <a:pt x="897494" y="54329"/>
                </a:lnTo>
                <a:cubicBezTo>
                  <a:pt x="935187" y="18803"/>
                  <a:pt x="973165" y="0"/>
                  <a:pt x="1004732" y="0"/>
                </a:cubicBezTo>
                <a:close/>
              </a:path>
            </a:pathLst>
          </a:custGeom>
          <a:noFill/>
          <a:ln w="76200" cap="flat">
            <a:solidFill>
              <a:schemeClr val="accent5"/>
            </a:solidFill>
            <a:prstDash val="solid"/>
            <a:miter/>
          </a:ln>
        </p:spPr>
        <p:txBody>
          <a:bodyPr rtlCol="0" anchor="ctr"/>
          <a:lstStyle/>
          <a:p>
            <a:endParaRPr lang="en-ID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68F485-16C0-441E-99B5-97E8EB16A8D2}"/>
              </a:ext>
            </a:extLst>
          </p:cNvPr>
          <p:cNvSpPr txBox="1"/>
          <p:nvPr/>
        </p:nvSpPr>
        <p:spPr>
          <a:xfrm>
            <a:off x="1015895" y="1328401"/>
            <a:ext cx="60080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 err="1">
                <a:solidFill>
                  <a:srgbClr val="0070C0"/>
                </a:solidFill>
                <a:latin typeface="Lato Black" panose="020F0A02020204030203" pitchFamily="34" charset="0"/>
                <a:cs typeface="Cavolini" panose="020B0502040204020203" pitchFamily="66" charset="0"/>
              </a:rPr>
              <a:t>Koleksi</a:t>
            </a:r>
            <a:r>
              <a:rPr lang="en-US" sz="4400" b="1" dirty="0">
                <a:solidFill>
                  <a:srgbClr val="0070C0"/>
                </a:solidFill>
                <a:latin typeface="Lato Black" panose="020F0A02020204030203" pitchFamily="34" charset="0"/>
                <a:cs typeface="Cavolini" panose="020B0502040204020203" pitchFamily="66" charset="0"/>
              </a:rPr>
              <a:t> </a:t>
            </a:r>
            <a:r>
              <a:rPr lang="en-US" sz="4400" b="1" dirty="0" err="1">
                <a:solidFill>
                  <a:srgbClr val="0070C0"/>
                </a:solidFill>
                <a:latin typeface="Lato Black" panose="020F0A02020204030203" pitchFamily="34" charset="0"/>
                <a:cs typeface="Cavolini" panose="020B0502040204020203" pitchFamily="66" charset="0"/>
              </a:rPr>
              <a:t>Perpustakaan</a:t>
            </a:r>
            <a:endParaRPr lang="en-ID" sz="4400" b="1" dirty="0">
              <a:solidFill>
                <a:srgbClr val="0070C0"/>
              </a:solidFill>
              <a:latin typeface="Lato Black" panose="020F0A02020204030203" pitchFamily="34" charset="0"/>
              <a:cs typeface="Cavolini" panose="020B0502040204020203" pitchFamily="66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1EDF02F-C8F3-4BB0-AC88-5AC7D9AF7A3E}"/>
              </a:ext>
            </a:extLst>
          </p:cNvPr>
          <p:cNvCxnSpPr>
            <a:cxnSpLocks/>
          </p:cNvCxnSpPr>
          <p:nvPr/>
        </p:nvCxnSpPr>
        <p:spPr>
          <a:xfrm flipV="1">
            <a:off x="1244957" y="1299275"/>
            <a:ext cx="2527540" cy="4261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8E958A8-2F1F-4F8F-8B0B-41C919064122}"/>
              </a:ext>
            </a:extLst>
          </p:cNvPr>
          <p:cNvSpPr/>
          <p:nvPr/>
        </p:nvSpPr>
        <p:spPr>
          <a:xfrm>
            <a:off x="341016" y="349551"/>
            <a:ext cx="837198" cy="837223"/>
          </a:xfrm>
          <a:custGeom>
            <a:avLst/>
            <a:gdLst>
              <a:gd name="connsiteX0" fmla="*/ 1004732 w 2021506"/>
              <a:gd name="connsiteY0" fmla="*/ 0 h 2021565"/>
              <a:gd name="connsiteX1" fmla="*/ 1010753 w 2021506"/>
              <a:gd name="connsiteY1" fmla="*/ 862 h 2021565"/>
              <a:gd name="connsiteX2" fmla="*/ 1016774 w 2021506"/>
              <a:gd name="connsiteY2" fmla="*/ 0 h 2021565"/>
              <a:gd name="connsiteX3" fmla="*/ 1124012 w 2021506"/>
              <a:gd name="connsiteY3" fmla="*/ 54329 h 2021565"/>
              <a:gd name="connsiteX4" fmla="*/ 1940197 w 2021506"/>
              <a:gd name="connsiteY4" fmla="*/ 823063 h 2021565"/>
              <a:gd name="connsiteX5" fmla="*/ 2021506 w 2021506"/>
              <a:gd name="connsiteY5" fmla="*/ 1010693 h 2021565"/>
              <a:gd name="connsiteX6" fmla="*/ 1939911 w 2021506"/>
              <a:gd name="connsiteY6" fmla="*/ 1198404 h 2021565"/>
              <a:gd name="connsiteX7" fmla="*/ 1123346 w 2021506"/>
              <a:gd name="connsiteY7" fmla="*/ 1967122 h 2021565"/>
              <a:gd name="connsiteX8" fmla="*/ 1016584 w 2021506"/>
              <a:gd name="connsiteY8" fmla="*/ 2021565 h 2021565"/>
              <a:gd name="connsiteX9" fmla="*/ 1010753 w 2021506"/>
              <a:gd name="connsiteY9" fmla="*/ 2020731 h 2021565"/>
              <a:gd name="connsiteX10" fmla="*/ 1004922 w 2021506"/>
              <a:gd name="connsiteY10" fmla="*/ 2021565 h 2021565"/>
              <a:gd name="connsiteX11" fmla="*/ 898160 w 2021506"/>
              <a:gd name="connsiteY11" fmla="*/ 1967122 h 2021565"/>
              <a:gd name="connsiteX12" fmla="*/ 81595 w 2021506"/>
              <a:gd name="connsiteY12" fmla="*/ 1198404 h 2021565"/>
              <a:gd name="connsiteX13" fmla="*/ 0 w 2021506"/>
              <a:gd name="connsiteY13" fmla="*/ 1010693 h 2021565"/>
              <a:gd name="connsiteX14" fmla="*/ 81309 w 2021506"/>
              <a:gd name="connsiteY14" fmla="*/ 823063 h 2021565"/>
              <a:gd name="connsiteX15" fmla="*/ 897494 w 2021506"/>
              <a:gd name="connsiteY15" fmla="*/ 54329 h 2021565"/>
              <a:gd name="connsiteX16" fmla="*/ 1004732 w 2021506"/>
              <a:gd name="connsiteY16" fmla="*/ 0 h 20215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021506" h="2021565">
                <a:moveTo>
                  <a:pt x="1004732" y="0"/>
                </a:moveTo>
                <a:lnTo>
                  <a:pt x="1010753" y="862"/>
                </a:lnTo>
                <a:lnTo>
                  <a:pt x="1016774" y="0"/>
                </a:lnTo>
                <a:cubicBezTo>
                  <a:pt x="1048341" y="0"/>
                  <a:pt x="1086319" y="18803"/>
                  <a:pt x="1124012" y="54329"/>
                </a:cubicBezTo>
                <a:lnTo>
                  <a:pt x="1940197" y="823063"/>
                </a:lnTo>
                <a:cubicBezTo>
                  <a:pt x="1992770" y="872564"/>
                  <a:pt x="2021518" y="939183"/>
                  <a:pt x="2021506" y="1010693"/>
                </a:cubicBezTo>
                <a:cubicBezTo>
                  <a:pt x="2021506" y="1082253"/>
                  <a:pt x="1992424" y="1148887"/>
                  <a:pt x="1939911" y="1198404"/>
                </a:cubicBezTo>
                <a:lnTo>
                  <a:pt x="1123346" y="1967122"/>
                </a:lnTo>
                <a:cubicBezTo>
                  <a:pt x="1085570" y="2002747"/>
                  <a:pt x="1048198" y="2021565"/>
                  <a:pt x="1016584" y="2021565"/>
                </a:cubicBezTo>
                <a:lnTo>
                  <a:pt x="1010753" y="2020731"/>
                </a:lnTo>
                <a:lnTo>
                  <a:pt x="1004922" y="2021565"/>
                </a:lnTo>
                <a:cubicBezTo>
                  <a:pt x="973308" y="2021565"/>
                  <a:pt x="935936" y="2002747"/>
                  <a:pt x="898160" y="1967122"/>
                </a:cubicBezTo>
                <a:lnTo>
                  <a:pt x="81595" y="1198404"/>
                </a:lnTo>
                <a:cubicBezTo>
                  <a:pt x="29082" y="1148887"/>
                  <a:pt x="0" y="1082253"/>
                  <a:pt x="0" y="1010693"/>
                </a:cubicBezTo>
                <a:cubicBezTo>
                  <a:pt x="-12" y="939183"/>
                  <a:pt x="28737" y="872564"/>
                  <a:pt x="81309" y="823063"/>
                </a:cubicBezTo>
                <a:lnTo>
                  <a:pt x="897494" y="54329"/>
                </a:lnTo>
                <a:cubicBezTo>
                  <a:pt x="935187" y="18803"/>
                  <a:pt x="973165" y="0"/>
                  <a:pt x="1004732" y="0"/>
                </a:cubicBezTo>
                <a:close/>
              </a:path>
            </a:pathLst>
          </a:custGeom>
          <a:noFill/>
          <a:ln w="76200" cap="flat">
            <a:solidFill>
              <a:schemeClr val="accent5"/>
            </a:solidFill>
            <a:prstDash val="solid"/>
            <a:miter/>
          </a:ln>
        </p:spPr>
        <p:txBody>
          <a:bodyPr rtlCol="0" anchor="ctr"/>
          <a:lstStyle/>
          <a:p>
            <a:endParaRPr lang="en-ID"/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D01FDD64-C439-4D99-89D4-DBB47E60137B}"/>
              </a:ext>
            </a:extLst>
          </p:cNvPr>
          <p:cNvGrpSpPr/>
          <p:nvPr/>
        </p:nvGrpSpPr>
        <p:grpSpPr>
          <a:xfrm>
            <a:off x="11421360" y="1915718"/>
            <a:ext cx="490428" cy="501651"/>
            <a:chOff x="477248" y="2485277"/>
            <a:chExt cx="2849437" cy="2914644"/>
          </a:xfrm>
        </p:grpSpPr>
        <p:sp>
          <p:nvSpPr>
            <p:cNvPr id="96" name="Graphic 6" descr="Two overlapping organic shapes">
              <a:extLst>
                <a:ext uri="{FF2B5EF4-FFF2-40B4-BE49-F238E27FC236}">
                  <a16:creationId xmlns:a16="http://schemas.microsoft.com/office/drawing/2014/main" id="{E951C6E5-A135-4861-BEC7-260835F08973}"/>
                </a:ext>
              </a:extLst>
            </p:cNvPr>
            <p:cNvSpPr/>
            <p:nvPr/>
          </p:nvSpPr>
          <p:spPr>
            <a:xfrm>
              <a:off x="1010642" y="2485277"/>
              <a:ext cx="2316043" cy="2111742"/>
            </a:xfrm>
            <a:custGeom>
              <a:avLst/>
              <a:gdLst>
                <a:gd name="connsiteX0" fmla="*/ 2314613 w 2316043"/>
                <a:gd name="connsiteY0" fmla="*/ 1517893 h 2111742"/>
                <a:gd name="connsiteX1" fmla="*/ 1684649 w 2316043"/>
                <a:gd name="connsiteY1" fmla="*/ 997552 h 2111742"/>
                <a:gd name="connsiteX2" fmla="*/ 1236440 w 2316043"/>
                <a:gd name="connsiteY2" fmla="*/ 55900 h 2111742"/>
                <a:gd name="connsiteX3" fmla="*/ 28965 w 2316043"/>
                <a:gd name="connsiteY3" fmla="*/ 700133 h 2111742"/>
                <a:gd name="connsiteX4" fmla="*/ 719385 w 2316043"/>
                <a:gd name="connsiteY4" fmla="*/ 1914580 h 2111742"/>
                <a:gd name="connsiteX5" fmla="*/ 1987315 w 2316043"/>
                <a:gd name="connsiteY5" fmla="*/ 1964453 h 2111742"/>
                <a:gd name="connsiteX6" fmla="*/ 2314613 w 2316043"/>
                <a:gd name="connsiteY6" fmla="*/ 1517893 h 2111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16043" h="2111742">
                  <a:moveTo>
                    <a:pt x="2314613" y="1517893"/>
                  </a:moveTo>
                  <a:cubicBezTo>
                    <a:pt x="2289962" y="1297618"/>
                    <a:pt x="1967465" y="1301399"/>
                    <a:pt x="1684649" y="997552"/>
                  </a:cubicBezTo>
                  <a:cubicBezTo>
                    <a:pt x="1316688" y="602235"/>
                    <a:pt x="1503569" y="210148"/>
                    <a:pt x="1236440" y="55900"/>
                  </a:cubicBezTo>
                  <a:cubicBezTo>
                    <a:pt x="919829" y="-126922"/>
                    <a:pt x="186166" y="151846"/>
                    <a:pt x="28965" y="700133"/>
                  </a:cubicBezTo>
                  <a:cubicBezTo>
                    <a:pt x="-132112" y="1261966"/>
                    <a:pt x="417509" y="1739149"/>
                    <a:pt x="719385" y="1914580"/>
                  </a:cubicBezTo>
                  <a:cubicBezTo>
                    <a:pt x="1078659" y="2123378"/>
                    <a:pt x="1604372" y="2205445"/>
                    <a:pt x="1987315" y="1964453"/>
                  </a:cubicBezTo>
                  <a:cubicBezTo>
                    <a:pt x="2025634" y="1940336"/>
                    <a:pt x="2339759" y="1742664"/>
                    <a:pt x="2314613" y="1517893"/>
                  </a:cubicBezTo>
                  <a:close/>
                </a:path>
              </a:pathLst>
            </a:custGeom>
            <a:noFill/>
            <a:ln w="9525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97" name="Graphic 6" descr="Two overlapping organic shapes">
              <a:extLst>
                <a:ext uri="{FF2B5EF4-FFF2-40B4-BE49-F238E27FC236}">
                  <a16:creationId xmlns:a16="http://schemas.microsoft.com/office/drawing/2014/main" id="{9F0CAC85-AABE-40B4-BF11-319BF4BA359A}"/>
                </a:ext>
              </a:extLst>
            </p:cNvPr>
            <p:cNvSpPr/>
            <p:nvPr/>
          </p:nvSpPr>
          <p:spPr>
            <a:xfrm>
              <a:off x="477248" y="2943630"/>
              <a:ext cx="1946813" cy="2456291"/>
            </a:xfrm>
            <a:custGeom>
              <a:avLst/>
              <a:gdLst>
                <a:gd name="connsiteX0" fmla="*/ 996156 w 1946813"/>
                <a:gd name="connsiteY0" fmla="*/ 26497 h 2456291"/>
                <a:gd name="connsiteX1" fmla="*/ 729618 w 1946813"/>
                <a:gd name="connsiteY1" fmla="*/ 798850 h 2456291"/>
                <a:gd name="connsiteX2" fmla="*/ 4784 w 1946813"/>
                <a:gd name="connsiteY2" fmla="*/ 1548534 h 2456291"/>
                <a:gd name="connsiteX3" fmla="*/ 1031380 w 1946813"/>
                <a:gd name="connsiteY3" fmla="*/ 2453876 h 2456291"/>
                <a:gd name="connsiteX4" fmla="*/ 1926815 w 1946813"/>
                <a:gd name="connsiteY4" fmla="*/ 1381752 h 2456291"/>
                <a:gd name="connsiteX5" fmla="*/ 1529108 w 1946813"/>
                <a:gd name="connsiteY5" fmla="*/ 176639 h 2456291"/>
                <a:gd name="connsiteX6" fmla="*/ 996156 w 1946813"/>
                <a:gd name="connsiteY6" fmla="*/ 26497 h 2456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46813" h="2456291">
                  <a:moveTo>
                    <a:pt x="996156" y="26497"/>
                  </a:moveTo>
                  <a:cubicBezTo>
                    <a:pt x="798484" y="126747"/>
                    <a:pt x="915060" y="427499"/>
                    <a:pt x="729618" y="798850"/>
                  </a:cubicBezTo>
                  <a:cubicBezTo>
                    <a:pt x="488340" y="1281987"/>
                    <a:pt x="55619" y="1244287"/>
                    <a:pt x="4784" y="1548534"/>
                  </a:cubicBezTo>
                  <a:cubicBezTo>
                    <a:pt x="-55471" y="1909142"/>
                    <a:pt x="462766" y="2498701"/>
                    <a:pt x="1031380" y="2453876"/>
                  </a:cubicBezTo>
                  <a:cubicBezTo>
                    <a:pt x="1614033" y="2407937"/>
                    <a:pt x="1868313" y="1725966"/>
                    <a:pt x="1926815" y="1381752"/>
                  </a:cubicBezTo>
                  <a:cubicBezTo>
                    <a:pt x="1996443" y="972091"/>
                    <a:pt x="1889039" y="450921"/>
                    <a:pt x="1529108" y="176639"/>
                  </a:cubicBezTo>
                  <a:cubicBezTo>
                    <a:pt x="1493104" y="149188"/>
                    <a:pt x="1197858" y="-75802"/>
                    <a:pt x="996156" y="26497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</p:grpSp>
      <p:sp>
        <p:nvSpPr>
          <p:cNvPr id="98" name="Graphic 6" descr="Two overlapping organic shapes">
            <a:extLst>
              <a:ext uri="{FF2B5EF4-FFF2-40B4-BE49-F238E27FC236}">
                <a16:creationId xmlns:a16="http://schemas.microsoft.com/office/drawing/2014/main" id="{2444DC50-9460-4A37-A3E9-4205E5E5DD7D}"/>
              </a:ext>
            </a:extLst>
          </p:cNvPr>
          <p:cNvSpPr/>
          <p:nvPr/>
        </p:nvSpPr>
        <p:spPr>
          <a:xfrm>
            <a:off x="3402221" y="5968311"/>
            <a:ext cx="364196" cy="459506"/>
          </a:xfrm>
          <a:custGeom>
            <a:avLst/>
            <a:gdLst>
              <a:gd name="connsiteX0" fmla="*/ 996156 w 1946813"/>
              <a:gd name="connsiteY0" fmla="*/ 26497 h 2456291"/>
              <a:gd name="connsiteX1" fmla="*/ 729618 w 1946813"/>
              <a:gd name="connsiteY1" fmla="*/ 798850 h 2456291"/>
              <a:gd name="connsiteX2" fmla="*/ 4784 w 1946813"/>
              <a:gd name="connsiteY2" fmla="*/ 1548534 h 2456291"/>
              <a:gd name="connsiteX3" fmla="*/ 1031380 w 1946813"/>
              <a:gd name="connsiteY3" fmla="*/ 2453876 h 2456291"/>
              <a:gd name="connsiteX4" fmla="*/ 1926815 w 1946813"/>
              <a:gd name="connsiteY4" fmla="*/ 1381752 h 2456291"/>
              <a:gd name="connsiteX5" fmla="*/ 1529108 w 1946813"/>
              <a:gd name="connsiteY5" fmla="*/ 176639 h 2456291"/>
              <a:gd name="connsiteX6" fmla="*/ 996156 w 1946813"/>
              <a:gd name="connsiteY6" fmla="*/ 26497 h 24562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46813" h="2456291">
                <a:moveTo>
                  <a:pt x="996156" y="26497"/>
                </a:moveTo>
                <a:cubicBezTo>
                  <a:pt x="798484" y="126747"/>
                  <a:pt x="915060" y="427499"/>
                  <a:pt x="729618" y="798850"/>
                </a:cubicBezTo>
                <a:cubicBezTo>
                  <a:pt x="488340" y="1281987"/>
                  <a:pt x="55619" y="1244287"/>
                  <a:pt x="4784" y="1548534"/>
                </a:cubicBezTo>
                <a:cubicBezTo>
                  <a:pt x="-55471" y="1909142"/>
                  <a:pt x="462766" y="2498701"/>
                  <a:pt x="1031380" y="2453876"/>
                </a:cubicBezTo>
                <a:cubicBezTo>
                  <a:pt x="1614033" y="2407937"/>
                  <a:pt x="1868313" y="1725966"/>
                  <a:pt x="1926815" y="1381752"/>
                </a:cubicBezTo>
                <a:cubicBezTo>
                  <a:pt x="1996443" y="972091"/>
                  <a:pt x="1889039" y="450921"/>
                  <a:pt x="1529108" y="176639"/>
                </a:cubicBezTo>
                <a:cubicBezTo>
                  <a:pt x="1493104" y="149188"/>
                  <a:pt x="1197858" y="-75802"/>
                  <a:pt x="996156" y="26497"/>
                </a:cubicBezTo>
                <a:close/>
              </a:path>
            </a:pathLst>
          </a:custGeom>
          <a:solidFill>
            <a:schemeClr val="accent5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D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DBB26CE-0DC2-4C0B-9FD2-51700117FFBB}"/>
              </a:ext>
            </a:extLst>
          </p:cNvPr>
          <p:cNvSpPr txBox="1"/>
          <p:nvPr/>
        </p:nvSpPr>
        <p:spPr>
          <a:xfrm>
            <a:off x="488575" y="2750905"/>
            <a:ext cx="7784096" cy="2807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ID" sz="2800" dirty="0" err="1">
                <a:solidFill>
                  <a:schemeClr val="accent5"/>
                </a:solidFill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Koleksi</a:t>
            </a:r>
            <a:r>
              <a:rPr lang="en-ID" sz="2800" dirty="0">
                <a:solidFill>
                  <a:schemeClr val="accent5"/>
                </a:solidFill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800" dirty="0" err="1">
                <a:solidFill>
                  <a:schemeClr val="accent5"/>
                </a:solidFill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perpustakaan</a:t>
            </a:r>
            <a:r>
              <a:rPr lang="en-ID" sz="2800" dirty="0">
                <a:solidFill>
                  <a:schemeClr val="accent5"/>
                </a:solidFill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800" dirty="0" err="1">
                <a:solidFill>
                  <a:schemeClr val="accent5"/>
                </a:solidFill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adalah</a:t>
            </a:r>
            <a:r>
              <a:rPr lang="en-ID" sz="2800" dirty="0">
                <a:solidFill>
                  <a:schemeClr val="accent5"/>
                </a:solidFill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800" dirty="0" err="1">
                <a:solidFill>
                  <a:schemeClr val="accent5"/>
                </a:solidFill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semua</a:t>
            </a:r>
            <a:r>
              <a:rPr lang="en-ID" sz="2800" dirty="0">
                <a:solidFill>
                  <a:schemeClr val="accent5"/>
                </a:solidFill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800" dirty="0" err="1">
                <a:solidFill>
                  <a:schemeClr val="accent5"/>
                </a:solidFill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informasi</a:t>
            </a:r>
            <a:r>
              <a:rPr lang="en-ID" sz="2800" dirty="0">
                <a:solidFill>
                  <a:schemeClr val="accent5"/>
                </a:solidFill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800" dirty="0" err="1">
                <a:solidFill>
                  <a:schemeClr val="accent5"/>
                </a:solidFill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dalam</a:t>
            </a:r>
            <a:r>
              <a:rPr lang="en-ID" sz="2800" dirty="0">
                <a:solidFill>
                  <a:schemeClr val="accent5"/>
                </a:solidFill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800" dirty="0" err="1">
                <a:solidFill>
                  <a:schemeClr val="accent5"/>
                </a:solidFill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bentuk</a:t>
            </a:r>
            <a:r>
              <a:rPr lang="en-ID" sz="2800" dirty="0">
                <a:solidFill>
                  <a:schemeClr val="accent5"/>
                </a:solidFill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800" dirty="0" err="1">
                <a:solidFill>
                  <a:schemeClr val="accent5"/>
                </a:solidFill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karya</a:t>
            </a:r>
            <a:r>
              <a:rPr lang="en-ID" sz="2800" dirty="0">
                <a:solidFill>
                  <a:schemeClr val="accent5"/>
                </a:solidFill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800" dirty="0" err="1">
                <a:solidFill>
                  <a:schemeClr val="accent5"/>
                </a:solidFill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tulis</a:t>
            </a:r>
            <a:r>
              <a:rPr lang="en-ID" sz="2800" dirty="0">
                <a:solidFill>
                  <a:schemeClr val="accent5"/>
                </a:solidFill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ID" sz="2800" dirty="0" err="1">
                <a:solidFill>
                  <a:schemeClr val="accent5"/>
                </a:solidFill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karya</a:t>
            </a:r>
            <a:r>
              <a:rPr lang="en-ID" sz="2800" dirty="0">
                <a:solidFill>
                  <a:schemeClr val="accent5"/>
                </a:solidFill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800" dirty="0" err="1">
                <a:solidFill>
                  <a:schemeClr val="accent5"/>
                </a:solidFill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cetak</a:t>
            </a:r>
            <a:r>
              <a:rPr lang="en-ID" sz="2800" dirty="0">
                <a:solidFill>
                  <a:schemeClr val="accent5"/>
                </a:solidFill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ID" sz="2800" dirty="0" err="1">
                <a:solidFill>
                  <a:schemeClr val="accent5"/>
                </a:solidFill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dan</a:t>
            </a:r>
            <a:r>
              <a:rPr lang="en-ID" sz="2800" dirty="0">
                <a:solidFill>
                  <a:schemeClr val="accent5"/>
                </a:solidFill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/</a:t>
            </a:r>
            <a:r>
              <a:rPr lang="en-ID" sz="2800" dirty="0" err="1">
                <a:solidFill>
                  <a:schemeClr val="accent5"/>
                </a:solidFill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atau</a:t>
            </a:r>
            <a:r>
              <a:rPr lang="en-ID" sz="2800" dirty="0">
                <a:solidFill>
                  <a:schemeClr val="accent5"/>
                </a:solidFill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800" dirty="0" err="1">
                <a:solidFill>
                  <a:schemeClr val="accent5"/>
                </a:solidFill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karya</a:t>
            </a:r>
            <a:r>
              <a:rPr lang="en-ID" sz="2800" dirty="0">
                <a:solidFill>
                  <a:schemeClr val="accent5"/>
                </a:solidFill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800" dirty="0" err="1">
                <a:solidFill>
                  <a:schemeClr val="accent5"/>
                </a:solidFill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rekam</a:t>
            </a:r>
            <a:r>
              <a:rPr lang="en-ID" sz="2800" dirty="0">
                <a:solidFill>
                  <a:schemeClr val="accent5"/>
                </a:solidFill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800" dirty="0" err="1">
                <a:solidFill>
                  <a:schemeClr val="accent5"/>
                </a:solidFill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dalam</a:t>
            </a:r>
            <a:r>
              <a:rPr lang="en-ID" sz="2800" dirty="0">
                <a:solidFill>
                  <a:schemeClr val="accent5"/>
                </a:solidFill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800" dirty="0" err="1">
                <a:solidFill>
                  <a:schemeClr val="accent5"/>
                </a:solidFill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berbagai</a:t>
            </a:r>
            <a:r>
              <a:rPr lang="en-ID" sz="2800" dirty="0">
                <a:solidFill>
                  <a:schemeClr val="accent5"/>
                </a:solidFill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 media yang </a:t>
            </a:r>
            <a:r>
              <a:rPr lang="en-ID" sz="2800" dirty="0" err="1">
                <a:solidFill>
                  <a:schemeClr val="accent5"/>
                </a:solidFill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mempunyai</a:t>
            </a:r>
            <a:r>
              <a:rPr lang="en-ID" sz="2800" dirty="0">
                <a:solidFill>
                  <a:schemeClr val="accent5"/>
                </a:solidFill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800" dirty="0" err="1">
                <a:solidFill>
                  <a:schemeClr val="accent5"/>
                </a:solidFill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nilai</a:t>
            </a:r>
            <a:r>
              <a:rPr lang="en-ID" sz="2800" dirty="0">
                <a:solidFill>
                  <a:schemeClr val="accent5"/>
                </a:solidFill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800" dirty="0" err="1">
                <a:solidFill>
                  <a:schemeClr val="accent5"/>
                </a:solidFill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pendidikan</a:t>
            </a:r>
            <a:r>
              <a:rPr lang="en-ID" sz="2800" dirty="0">
                <a:solidFill>
                  <a:schemeClr val="accent5"/>
                </a:solidFill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, yang </a:t>
            </a:r>
            <a:r>
              <a:rPr lang="en-ID" sz="2800" dirty="0" err="1">
                <a:solidFill>
                  <a:schemeClr val="accent5"/>
                </a:solidFill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dihimpun</a:t>
            </a:r>
            <a:r>
              <a:rPr lang="en-ID" sz="2800" dirty="0">
                <a:solidFill>
                  <a:schemeClr val="accent5"/>
                </a:solidFill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ID" sz="2800" dirty="0" err="1">
                <a:solidFill>
                  <a:schemeClr val="accent5"/>
                </a:solidFill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diolah</a:t>
            </a:r>
            <a:r>
              <a:rPr lang="en-ID" sz="2800" dirty="0">
                <a:solidFill>
                  <a:schemeClr val="accent5"/>
                </a:solidFill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ID" sz="2800" dirty="0" err="1">
                <a:solidFill>
                  <a:schemeClr val="accent5"/>
                </a:solidFill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dan</a:t>
            </a:r>
            <a:r>
              <a:rPr lang="en-ID" sz="2800" dirty="0">
                <a:solidFill>
                  <a:schemeClr val="accent5"/>
                </a:solidFill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800" dirty="0" err="1">
                <a:solidFill>
                  <a:schemeClr val="accent5"/>
                </a:solidFill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dilayankan</a:t>
            </a:r>
            <a:endParaRPr lang="en-US" sz="2800" dirty="0">
              <a:solidFill>
                <a:schemeClr val="accent5"/>
              </a:solidFill>
              <a:latin typeface="Lato Black" panose="020F0A02020204030203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/>
            <a:r>
              <a:rPr lang="en-ID" sz="2000" i="1" dirty="0">
                <a:solidFill>
                  <a:schemeClr val="accent5"/>
                </a:solidFill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(UU No. 43 </a:t>
            </a:r>
            <a:r>
              <a:rPr lang="en-ID" sz="2000" i="1" dirty="0" err="1">
                <a:solidFill>
                  <a:schemeClr val="accent5"/>
                </a:solidFill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Tahun</a:t>
            </a:r>
            <a:r>
              <a:rPr lang="en-ID" sz="2000" i="1" dirty="0">
                <a:solidFill>
                  <a:schemeClr val="accent5"/>
                </a:solidFill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 2007 </a:t>
            </a:r>
            <a:r>
              <a:rPr lang="en-ID" sz="2000" i="1" dirty="0" err="1">
                <a:solidFill>
                  <a:schemeClr val="accent5"/>
                </a:solidFill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Tentang</a:t>
            </a:r>
            <a:r>
              <a:rPr lang="en-ID" sz="2000" i="1" dirty="0">
                <a:solidFill>
                  <a:schemeClr val="accent5"/>
                </a:solidFill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000" i="1" dirty="0" err="1">
                <a:solidFill>
                  <a:schemeClr val="accent5"/>
                </a:solidFill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Perpustakaan</a:t>
            </a:r>
            <a:r>
              <a:rPr lang="en-ID" sz="2000" i="1" dirty="0">
                <a:solidFill>
                  <a:schemeClr val="accent5"/>
                </a:solidFill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ID" sz="2000" i="1" dirty="0">
              <a:solidFill>
                <a:schemeClr val="accent5"/>
              </a:solidFill>
              <a:latin typeface="Lato Black" panose="020F0A02020204030203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4741" y="1915718"/>
            <a:ext cx="3108424" cy="3108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2994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withEffect" p14:presetBounceEnd="69333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9333">
                                          <p:cBhvr additive="base">
                                            <p:cTn id="7" dur="75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9333">
                                          <p:cBhvr additive="base">
                                            <p:cTn id="8" dur="75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3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3" grpId="0"/>
        </p:bldLst>
      </p:timing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688121" y="1350496"/>
            <a:ext cx="11015003" cy="43733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0170" algn="just">
              <a:lnSpc>
                <a:spcPct val="107000"/>
              </a:lnSpc>
              <a:spcAft>
                <a:spcPts val="0"/>
              </a:spcAft>
            </a:pPr>
            <a:r>
              <a:rPr lang="en-ID" sz="3200" b="1" dirty="0" err="1">
                <a:solidFill>
                  <a:srgbClr val="4AB5C4"/>
                </a:solidFill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Metode</a:t>
            </a:r>
            <a:r>
              <a:rPr lang="en-ID" sz="3200" b="1" dirty="0">
                <a:solidFill>
                  <a:srgbClr val="4AB5C4"/>
                </a:solidFill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3200" b="1" dirty="0" err="1">
                <a:solidFill>
                  <a:srgbClr val="4AB5C4"/>
                </a:solidFill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Pengadaan</a:t>
            </a:r>
            <a:r>
              <a:rPr lang="en-ID" sz="3200" b="1" dirty="0">
                <a:solidFill>
                  <a:srgbClr val="4AB5C4"/>
                </a:solidFill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 :</a:t>
            </a:r>
            <a:endParaRPr lang="en-US" sz="3200" b="1" dirty="0">
              <a:solidFill>
                <a:srgbClr val="4AB5C4"/>
              </a:solidFill>
              <a:latin typeface="Lato Black" panose="020F0A02020204030203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90170" algn="just">
              <a:lnSpc>
                <a:spcPct val="107000"/>
              </a:lnSpc>
              <a:spcAft>
                <a:spcPts val="0"/>
              </a:spcAft>
            </a:pPr>
            <a:r>
              <a:rPr lang="en-ID" sz="2800" dirty="0" err="1"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Pengadaan</a:t>
            </a:r>
            <a:r>
              <a:rPr lang="en-ID" sz="2800" dirty="0"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800" dirty="0" err="1"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Langsung</a:t>
            </a:r>
            <a:r>
              <a:rPr lang="en-ID" sz="2800" dirty="0"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 dan </a:t>
            </a:r>
            <a:r>
              <a:rPr lang="en-ID" sz="2800" dirty="0" err="1"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Lelang</a:t>
            </a:r>
            <a:r>
              <a:rPr lang="en-ID" sz="2800" dirty="0"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800" dirty="0" err="1"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Umum</a:t>
            </a:r>
            <a:endParaRPr lang="en-US" sz="2800" dirty="0">
              <a:latin typeface="Lato Black" panose="020F0A02020204030203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90170" algn="just">
              <a:lnSpc>
                <a:spcPct val="107000"/>
              </a:lnSpc>
              <a:spcAft>
                <a:spcPts val="0"/>
              </a:spcAft>
            </a:pPr>
            <a:r>
              <a:rPr lang="en-ID" sz="2800" dirty="0"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2800" dirty="0">
              <a:latin typeface="Lato Black" panose="020F0A02020204030203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90170" algn="just">
              <a:lnSpc>
                <a:spcPct val="107000"/>
              </a:lnSpc>
              <a:spcAft>
                <a:spcPts val="0"/>
              </a:spcAft>
            </a:pPr>
            <a:r>
              <a:rPr lang="en-ID" sz="3200" b="1" dirty="0">
                <a:solidFill>
                  <a:srgbClr val="4AB5C4"/>
                </a:solidFill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Proses </a:t>
            </a:r>
            <a:r>
              <a:rPr lang="en-ID" sz="3200" b="1" dirty="0" err="1">
                <a:solidFill>
                  <a:srgbClr val="4AB5C4"/>
                </a:solidFill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Pengadaan</a:t>
            </a:r>
            <a:r>
              <a:rPr lang="en-ID" sz="3200" b="1" dirty="0">
                <a:solidFill>
                  <a:srgbClr val="4AB5C4"/>
                </a:solidFill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 :</a:t>
            </a:r>
            <a:endParaRPr lang="en-US" sz="3200" b="1" dirty="0">
              <a:solidFill>
                <a:srgbClr val="4AB5C4"/>
              </a:solidFill>
              <a:latin typeface="Lato Black" panose="020F0A02020204030203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90170" algn="just">
              <a:lnSpc>
                <a:spcPct val="107000"/>
              </a:lnSpc>
              <a:spcAft>
                <a:spcPts val="0"/>
              </a:spcAft>
            </a:pPr>
            <a:r>
              <a:rPr lang="en-ID" sz="2800" dirty="0"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a. </a:t>
            </a:r>
            <a:r>
              <a:rPr lang="en-ID" sz="2800" dirty="0" err="1"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Persiapan</a:t>
            </a:r>
            <a:r>
              <a:rPr lang="en-ID" sz="2800" dirty="0"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 Proses </a:t>
            </a:r>
            <a:r>
              <a:rPr lang="en-ID" sz="2800" dirty="0" err="1"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Pengadaan</a:t>
            </a:r>
            <a:endParaRPr lang="en-US" sz="2800" dirty="0">
              <a:latin typeface="Lato Black" panose="020F0A02020204030203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90170" algn="just">
              <a:lnSpc>
                <a:spcPct val="107000"/>
              </a:lnSpc>
              <a:spcAft>
                <a:spcPts val="0"/>
              </a:spcAft>
            </a:pPr>
            <a:r>
              <a:rPr lang="en-ID" sz="2800" dirty="0"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b. </a:t>
            </a:r>
            <a:r>
              <a:rPr lang="en-ID" sz="2800" dirty="0" err="1"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Melaksanakan</a:t>
            </a:r>
            <a:r>
              <a:rPr lang="en-ID" sz="2800" dirty="0"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800" dirty="0" err="1"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Pengadaan</a:t>
            </a:r>
            <a:endParaRPr lang="en-US" sz="2800" dirty="0">
              <a:latin typeface="Lato Black" panose="020F0A02020204030203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90170" algn="just">
              <a:lnSpc>
                <a:spcPct val="107000"/>
              </a:lnSpc>
              <a:spcAft>
                <a:spcPts val="0"/>
              </a:spcAft>
            </a:pPr>
            <a:r>
              <a:rPr lang="en-ID" sz="2800" dirty="0"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c. </a:t>
            </a:r>
            <a:r>
              <a:rPr lang="en-ID" sz="2800" dirty="0" err="1"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Melakukan</a:t>
            </a:r>
            <a:r>
              <a:rPr lang="en-ID" sz="2800" dirty="0"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800" dirty="0" err="1"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Penerimaan</a:t>
            </a:r>
            <a:r>
              <a:rPr lang="en-ID" sz="2800" dirty="0"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800" dirty="0" err="1"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Bahan</a:t>
            </a:r>
            <a:r>
              <a:rPr lang="en-ID" sz="2800" dirty="0"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800" dirty="0" err="1"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Perpustakaan</a:t>
            </a:r>
            <a:endParaRPr lang="en-US" sz="2800" dirty="0">
              <a:latin typeface="Lato Black" panose="020F0A02020204030203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90170" algn="just">
              <a:lnSpc>
                <a:spcPct val="107000"/>
              </a:lnSpc>
              <a:spcAft>
                <a:spcPts val="0"/>
              </a:spcAft>
            </a:pPr>
            <a:r>
              <a:rPr lang="en-ID" sz="2800" dirty="0"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d. </a:t>
            </a:r>
            <a:r>
              <a:rPr lang="en-ID" sz="2800" dirty="0" err="1"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Melaksanakan</a:t>
            </a:r>
            <a:r>
              <a:rPr lang="en-ID" sz="2800" dirty="0"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800" dirty="0" err="1"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Registrasi</a:t>
            </a:r>
            <a:r>
              <a:rPr lang="en-ID" sz="2800" dirty="0"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800" dirty="0" err="1"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Bahan</a:t>
            </a:r>
            <a:r>
              <a:rPr lang="en-ID" sz="2800" dirty="0"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800" dirty="0" err="1"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Perpustakaan</a:t>
            </a:r>
            <a:endParaRPr lang="en-US" sz="2800" dirty="0">
              <a:latin typeface="Lato Black" panose="020F0A02020204030203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90170" algn="just">
              <a:lnSpc>
                <a:spcPct val="107000"/>
              </a:lnSpc>
              <a:spcAft>
                <a:spcPts val="800"/>
              </a:spcAft>
            </a:pPr>
            <a:r>
              <a:rPr lang="en-ID" sz="2800" dirty="0"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e. </a:t>
            </a:r>
            <a:r>
              <a:rPr lang="en-ID" sz="2800" dirty="0" err="1"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Membuat</a:t>
            </a:r>
            <a:r>
              <a:rPr lang="en-ID" sz="2800" dirty="0"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 Daftar </a:t>
            </a:r>
            <a:r>
              <a:rPr lang="en-ID" sz="2800" dirty="0" err="1"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Tambahan</a:t>
            </a:r>
            <a:r>
              <a:rPr lang="en-ID" sz="2800" dirty="0"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800" dirty="0" err="1"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Koleksi</a:t>
            </a:r>
            <a:r>
              <a:rPr lang="en-ID" sz="2800" dirty="0"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800" b="1" dirty="0">
                <a:latin typeface="Lato Black" panose="020F0A02020204030203"/>
                <a:ea typeface="Calibri" panose="020F0502020204030204" pitchFamily="34" charset="0"/>
                <a:cs typeface="Arial" panose="020B0604020202020204" pitchFamily="34" charset="0"/>
              </a:rPr>
              <a:t>(</a:t>
            </a:r>
            <a:r>
              <a:rPr lang="en-ID" sz="2800" b="1" i="1" dirty="0">
                <a:latin typeface="Lato Black" panose="020F0A02020204030203"/>
                <a:ea typeface="Calibri" panose="020F0502020204030204" pitchFamily="34" charset="0"/>
                <a:cs typeface="Arial" panose="020B0604020202020204" pitchFamily="34" charset="0"/>
              </a:rPr>
              <a:t>Accession list</a:t>
            </a:r>
            <a:r>
              <a:rPr lang="en-ID" sz="2800" b="1" dirty="0">
                <a:latin typeface="Lato Black" panose="020F0A02020204030203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endParaRPr lang="en-US" sz="2800" dirty="0">
              <a:effectLst/>
              <a:latin typeface="Lato Black" panose="020F0A02020204030203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5995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D0C24B3-9A47-4A92-8602-924BCFE2E8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19" t="31342" r="27574" b="7157"/>
          <a:stretch/>
        </p:blipFill>
        <p:spPr>
          <a:xfrm>
            <a:off x="1200154" y="1417983"/>
            <a:ext cx="9791691" cy="478403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BEFF5FA-4727-4E36-B52A-41B0C0C5F7A6}"/>
              </a:ext>
            </a:extLst>
          </p:cNvPr>
          <p:cNvSpPr txBox="1"/>
          <p:nvPr/>
        </p:nvSpPr>
        <p:spPr>
          <a:xfrm>
            <a:off x="1403498" y="552893"/>
            <a:ext cx="695369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2060"/>
                </a:solidFill>
              </a:rPr>
              <a:t>PENGECEKAN BUKU YANG DI BELI/DIADAKAN</a:t>
            </a:r>
          </a:p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19846237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95C7734-084E-4205-8ABA-D2DB43DD86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423" t="22112" r="25067" b="4028"/>
          <a:stretch/>
        </p:blipFill>
        <p:spPr>
          <a:xfrm>
            <a:off x="1166191" y="1202354"/>
            <a:ext cx="9753600" cy="529121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B5925B7-734F-4103-84D3-0AE97DDED33D}"/>
              </a:ext>
            </a:extLst>
          </p:cNvPr>
          <p:cNvSpPr txBox="1"/>
          <p:nvPr/>
        </p:nvSpPr>
        <p:spPr>
          <a:xfrm>
            <a:off x="3555074" y="569843"/>
            <a:ext cx="5741581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2060"/>
                </a:solidFill>
              </a:rPr>
              <a:t>Daftar </a:t>
            </a:r>
            <a:r>
              <a:rPr lang="en-US" sz="2800" dirty="0" err="1">
                <a:solidFill>
                  <a:srgbClr val="002060"/>
                </a:solidFill>
              </a:rPr>
              <a:t>Tambahan</a:t>
            </a:r>
            <a:r>
              <a:rPr lang="en-US" sz="2800" dirty="0">
                <a:solidFill>
                  <a:srgbClr val="002060"/>
                </a:solidFill>
              </a:rPr>
              <a:t> </a:t>
            </a:r>
            <a:r>
              <a:rPr lang="en-US" sz="2800" dirty="0" err="1">
                <a:solidFill>
                  <a:srgbClr val="002060"/>
                </a:solidFill>
              </a:rPr>
              <a:t>Koleksi</a:t>
            </a:r>
            <a:endParaRPr lang="en-US" sz="2800" dirty="0">
              <a:solidFill>
                <a:srgbClr val="002060"/>
              </a:solidFill>
            </a:endParaRPr>
          </a:p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5466991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4000"/>
                    </a14:imgEffect>
                    <a14:imgEffect>
                      <a14:brightnessContrast bright="-34000" contrast="2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7564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/>
            </a:outerShdw>
          </a:effectLst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DCDBB6D7-C4E6-40BB-9CAB-24EB1DED64A0}"/>
              </a:ext>
            </a:extLst>
          </p:cNvPr>
          <p:cNvSpPr/>
          <p:nvPr/>
        </p:nvSpPr>
        <p:spPr>
          <a:xfrm>
            <a:off x="-1191944" y="-3858944"/>
            <a:ext cx="14575888" cy="14575888"/>
          </a:xfrm>
          <a:prstGeom prst="ellipse">
            <a:avLst/>
          </a:prstGeom>
          <a:solidFill>
            <a:schemeClr val="accent5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400">
              <a:solidFill>
                <a:schemeClr val="tx1"/>
              </a:solidFill>
              <a:latin typeface="Lato" panose="020F0502020204030203" pitchFamily="34" charset="0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39BA8A1-45AF-438C-9C14-1EEE3653EA4C}"/>
              </a:ext>
            </a:extLst>
          </p:cNvPr>
          <p:cNvSpPr/>
          <p:nvPr/>
        </p:nvSpPr>
        <p:spPr>
          <a:xfrm>
            <a:off x="4018608" y="1445459"/>
            <a:ext cx="4154784" cy="4154908"/>
          </a:xfrm>
          <a:custGeom>
            <a:avLst/>
            <a:gdLst>
              <a:gd name="connsiteX0" fmla="*/ 1004732 w 2021506"/>
              <a:gd name="connsiteY0" fmla="*/ 0 h 2021565"/>
              <a:gd name="connsiteX1" fmla="*/ 1010753 w 2021506"/>
              <a:gd name="connsiteY1" fmla="*/ 862 h 2021565"/>
              <a:gd name="connsiteX2" fmla="*/ 1016774 w 2021506"/>
              <a:gd name="connsiteY2" fmla="*/ 0 h 2021565"/>
              <a:gd name="connsiteX3" fmla="*/ 1124012 w 2021506"/>
              <a:gd name="connsiteY3" fmla="*/ 54329 h 2021565"/>
              <a:gd name="connsiteX4" fmla="*/ 1940197 w 2021506"/>
              <a:gd name="connsiteY4" fmla="*/ 823063 h 2021565"/>
              <a:gd name="connsiteX5" fmla="*/ 2021506 w 2021506"/>
              <a:gd name="connsiteY5" fmla="*/ 1010693 h 2021565"/>
              <a:gd name="connsiteX6" fmla="*/ 1939911 w 2021506"/>
              <a:gd name="connsiteY6" fmla="*/ 1198404 h 2021565"/>
              <a:gd name="connsiteX7" fmla="*/ 1123346 w 2021506"/>
              <a:gd name="connsiteY7" fmla="*/ 1967122 h 2021565"/>
              <a:gd name="connsiteX8" fmla="*/ 1016584 w 2021506"/>
              <a:gd name="connsiteY8" fmla="*/ 2021565 h 2021565"/>
              <a:gd name="connsiteX9" fmla="*/ 1010753 w 2021506"/>
              <a:gd name="connsiteY9" fmla="*/ 2020731 h 2021565"/>
              <a:gd name="connsiteX10" fmla="*/ 1004922 w 2021506"/>
              <a:gd name="connsiteY10" fmla="*/ 2021565 h 2021565"/>
              <a:gd name="connsiteX11" fmla="*/ 898160 w 2021506"/>
              <a:gd name="connsiteY11" fmla="*/ 1967122 h 2021565"/>
              <a:gd name="connsiteX12" fmla="*/ 81595 w 2021506"/>
              <a:gd name="connsiteY12" fmla="*/ 1198404 h 2021565"/>
              <a:gd name="connsiteX13" fmla="*/ 0 w 2021506"/>
              <a:gd name="connsiteY13" fmla="*/ 1010693 h 2021565"/>
              <a:gd name="connsiteX14" fmla="*/ 81309 w 2021506"/>
              <a:gd name="connsiteY14" fmla="*/ 823063 h 2021565"/>
              <a:gd name="connsiteX15" fmla="*/ 897494 w 2021506"/>
              <a:gd name="connsiteY15" fmla="*/ 54329 h 2021565"/>
              <a:gd name="connsiteX16" fmla="*/ 1004732 w 2021506"/>
              <a:gd name="connsiteY16" fmla="*/ 0 h 20215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021506" h="2021565">
                <a:moveTo>
                  <a:pt x="1004732" y="0"/>
                </a:moveTo>
                <a:lnTo>
                  <a:pt x="1010753" y="862"/>
                </a:lnTo>
                <a:lnTo>
                  <a:pt x="1016774" y="0"/>
                </a:lnTo>
                <a:cubicBezTo>
                  <a:pt x="1048341" y="0"/>
                  <a:pt x="1086319" y="18803"/>
                  <a:pt x="1124012" y="54329"/>
                </a:cubicBezTo>
                <a:lnTo>
                  <a:pt x="1940197" y="823063"/>
                </a:lnTo>
                <a:cubicBezTo>
                  <a:pt x="1992770" y="872564"/>
                  <a:pt x="2021518" y="939183"/>
                  <a:pt x="2021506" y="1010693"/>
                </a:cubicBezTo>
                <a:cubicBezTo>
                  <a:pt x="2021506" y="1082253"/>
                  <a:pt x="1992424" y="1148887"/>
                  <a:pt x="1939911" y="1198404"/>
                </a:cubicBezTo>
                <a:lnTo>
                  <a:pt x="1123346" y="1967122"/>
                </a:lnTo>
                <a:cubicBezTo>
                  <a:pt x="1085570" y="2002747"/>
                  <a:pt x="1048198" y="2021565"/>
                  <a:pt x="1016584" y="2021565"/>
                </a:cubicBezTo>
                <a:lnTo>
                  <a:pt x="1010753" y="2020731"/>
                </a:lnTo>
                <a:lnTo>
                  <a:pt x="1004922" y="2021565"/>
                </a:lnTo>
                <a:cubicBezTo>
                  <a:pt x="973308" y="2021565"/>
                  <a:pt x="935936" y="2002747"/>
                  <a:pt x="898160" y="1967122"/>
                </a:cubicBezTo>
                <a:lnTo>
                  <a:pt x="81595" y="1198404"/>
                </a:lnTo>
                <a:cubicBezTo>
                  <a:pt x="29082" y="1148887"/>
                  <a:pt x="0" y="1082253"/>
                  <a:pt x="0" y="1010693"/>
                </a:cubicBezTo>
                <a:cubicBezTo>
                  <a:pt x="-12" y="939183"/>
                  <a:pt x="28737" y="872564"/>
                  <a:pt x="81309" y="823063"/>
                </a:cubicBezTo>
                <a:lnTo>
                  <a:pt x="897494" y="54329"/>
                </a:lnTo>
                <a:cubicBezTo>
                  <a:pt x="935187" y="18803"/>
                  <a:pt x="973165" y="0"/>
                  <a:pt x="1004732" y="0"/>
                </a:cubicBezTo>
                <a:close/>
              </a:path>
            </a:pathLst>
          </a:custGeom>
          <a:solidFill>
            <a:schemeClr val="bg1"/>
          </a:solidFill>
          <a:ln w="76200" cap="flat">
            <a:solidFill>
              <a:schemeClr val="accent5"/>
            </a:solidFill>
            <a:prstDash val="solid"/>
            <a:miter/>
          </a:ln>
        </p:spPr>
        <p:txBody>
          <a:bodyPr rtlCol="0" anchor="ctr"/>
          <a:lstStyle/>
          <a:p>
            <a:pPr algn="ctr"/>
            <a:r>
              <a:rPr lang="en-ID" sz="2400" b="1" dirty="0">
                <a:latin typeface="Lato Black" panose="020F0A02020204030203"/>
              </a:rPr>
              <a:t>PENGOLAHAN BAHAN PERPUSTAKAAN</a:t>
            </a:r>
            <a:endParaRPr lang="en-US" sz="2400" b="1" dirty="0">
              <a:effectLst/>
              <a:latin typeface="Lato Black" panose="020F0A02020204030203"/>
            </a:endParaRPr>
          </a:p>
        </p:txBody>
      </p:sp>
    </p:spTree>
    <p:extLst>
      <p:ext uri="{BB962C8B-B14F-4D97-AF65-F5344CB8AC3E}">
        <p14:creationId xmlns:p14="http://schemas.microsoft.com/office/powerpoint/2010/main" val="1149370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2E679BB-F928-4C24-A532-7AB747A089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2595" y="1140342"/>
            <a:ext cx="6751675" cy="5063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44702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4000"/>
                    </a14:imgEffect>
                    <a14:imgEffect>
                      <a14:brightnessContrast bright="-34000" contrast="2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7564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/>
            </a:outerShdw>
          </a:effectLst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DCDBB6D7-C4E6-40BB-9CAB-24EB1DED64A0}"/>
              </a:ext>
            </a:extLst>
          </p:cNvPr>
          <p:cNvSpPr/>
          <p:nvPr/>
        </p:nvSpPr>
        <p:spPr>
          <a:xfrm>
            <a:off x="-1191944" y="-3858944"/>
            <a:ext cx="14575888" cy="14575888"/>
          </a:xfrm>
          <a:prstGeom prst="ellipse">
            <a:avLst/>
          </a:prstGeom>
          <a:solidFill>
            <a:schemeClr val="accent5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400">
              <a:solidFill>
                <a:schemeClr val="tx1"/>
              </a:solidFill>
              <a:latin typeface="Lato" panose="020F0502020204030203" pitchFamily="34" charset="0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39BA8A1-45AF-438C-9C14-1EEE3653EA4C}"/>
              </a:ext>
            </a:extLst>
          </p:cNvPr>
          <p:cNvSpPr/>
          <p:nvPr/>
        </p:nvSpPr>
        <p:spPr>
          <a:xfrm>
            <a:off x="4018608" y="1445459"/>
            <a:ext cx="4154784" cy="4154908"/>
          </a:xfrm>
          <a:custGeom>
            <a:avLst/>
            <a:gdLst>
              <a:gd name="connsiteX0" fmla="*/ 1004732 w 2021506"/>
              <a:gd name="connsiteY0" fmla="*/ 0 h 2021565"/>
              <a:gd name="connsiteX1" fmla="*/ 1010753 w 2021506"/>
              <a:gd name="connsiteY1" fmla="*/ 862 h 2021565"/>
              <a:gd name="connsiteX2" fmla="*/ 1016774 w 2021506"/>
              <a:gd name="connsiteY2" fmla="*/ 0 h 2021565"/>
              <a:gd name="connsiteX3" fmla="*/ 1124012 w 2021506"/>
              <a:gd name="connsiteY3" fmla="*/ 54329 h 2021565"/>
              <a:gd name="connsiteX4" fmla="*/ 1940197 w 2021506"/>
              <a:gd name="connsiteY4" fmla="*/ 823063 h 2021565"/>
              <a:gd name="connsiteX5" fmla="*/ 2021506 w 2021506"/>
              <a:gd name="connsiteY5" fmla="*/ 1010693 h 2021565"/>
              <a:gd name="connsiteX6" fmla="*/ 1939911 w 2021506"/>
              <a:gd name="connsiteY6" fmla="*/ 1198404 h 2021565"/>
              <a:gd name="connsiteX7" fmla="*/ 1123346 w 2021506"/>
              <a:gd name="connsiteY7" fmla="*/ 1967122 h 2021565"/>
              <a:gd name="connsiteX8" fmla="*/ 1016584 w 2021506"/>
              <a:gd name="connsiteY8" fmla="*/ 2021565 h 2021565"/>
              <a:gd name="connsiteX9" fmla="*/ 1010753 w 2021506"/>
              <a:gd name="connsiteY9" fmla="*/ 2020731 h 2021565"/>
              <a:gd name="connsiteX10" fmla="*/ 1004922 w 2021506"/>
              <a:gd name="connsiteY10" fmla="*/ 2021565 h 2021565"/>
              <a:gd name="connsiteX11" fmla="*/ 898160 w 2021506"/>
              <a:gd name="connsiteY11" fmla="*/ 1967122 h 2021565"/>
              <a:gd name="connsiteX12" fmla="*/ 81595 w 2021506"/>
              <a:gd name="connsiteY12" fmla="*/ 1198404 h 2021565"/>
              <a:gd name="connsiteX13" fmla="*/ 0 w 2021506"/>
              <a:gd name="connsiteY13" fmla="*/ 1010693 h 2021565"/>
              <a:gd name="connsiteX14" fmla="*/ 81309 w 2021506"/>
              <a:gd name="connsiteY14" fmla="*/ 823063 h 2021565"/>
              <a:gd name="connsiteX15" fmla="*/ 897494 w 2021506"/>
              <a:gd name="connsiteY15" fmla="*/ 54329 h 2021565"/>
              <a:gd name="connsiteX16" fmla="*/ 1004732 w 2021506"/>
              <a:gd name="connsiteY16" fmla="*/ 0 h 20215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021506" h="2021565">
                <a:moveTo>
                  <a:pt x="1004732" y="0"/>
                </a:moveTo>
                <a:lnTo>
                  <a:pt x="1010753" y="862"/>
                </a:lnTo>
                <a:lnTo>
                  <a:pt x="1016774" y="0"/>
                </a:lnTo>
                <a:cubicBezTo>
                  <a:pt x="1048341" y="0"/>
                  <a:pt x="1086319" y="18803"/>
                  <a:pt x="1124012" y="54329"/>
                </a:cubicBezTo>
                <a:lnTo>
                  <a:pt x="1940197" y="823063"/>
                </a:lnTo>
                <a:cubicBezTo>
                  <a:pt x="1992770" y="872564"/>
                  <a:pt x="2021518" y="939183"/>
                  <a:pt x="2021506" y="1010693"/>
                </a:cubicBezTo>
                <a:cubicBezTo>
                  <a:pt x="2021506" y="1082253"/>
                  <a:pt x="1992424" y="1148887"/>
                  <a:pt x="1939911" y="1198404"/>
                </a:cubicBezTo>
                <a:lnTo>
                  <a:pt x="1123346" y="1967122"/>
                </a:lnTo>
                <a:cubicBezTo>
                  <a:pt x="1085570" y="2002747"/>
                  <a:pt x="1048198" y="2021565"/>
                  <a:pt x="1016584" y="2021565"/>
                </a:cubicBezTo>
                <a:lnTo>
                  <a:pt x="1010753" y="2020731"/>
                </a:lnTo>
                <a:lnTo>
                  <a:pt x="1004922" y="2021565"/>
                </a:lnTo>
                <a:cubicBezTo>
                  <a:pt x="973308" y="2021565"/>
                  <a:pt x="935936" y="2002747"/>
                  <a:pt x="898160" y="1967122"/>
                </a:cubicBezTo>
                <a:lnTo>
                  <a:pt x="81595" y="1198404"/>
                </a:lnTo>
                <a:cubicBezTo>
                  <a:pt x="29082" y="1148887"/>
                  <a:pt x="0" y="1082253"/>
                  <a:pt x="0" y="1010693"/>
                </a:cubicBezTo>
                <a:cubicBezTo>
                  <a:pt x="-12" y="939183"/>
                  <a:pt x="28737" y="872564"/>
                  <a:pt x="81309" y="823063"/>
                </a:cubicBezTo>
                <a:lnTo>
                  <a:pt x="897494" y="54329"/>
                </a:lnTo>
                <a:cubicBezTo>
                  <a:pt x="935187" y="18803"/>
                  <a:pt x="973165" y="0"/>
                  <a:pt x="1004732" y="0"/>
                </a:cubicBezTo>
                <a:close/>
              </a:path>
            </a:pathLst>
          </a:custGeom>
          <a:solidFill>
            <a:schemeClr val="bg1"/>
          </a:solidFill>
          <a:ln w="76200" cap="flat">
            <a:solidFill>
              <a:schemeClr val="accent5"/>
            </a:solidFill>
            <a:prstDash val="solid"/>
            <a:miter/>
          </a:ln>
        </p:spPr>
        <p:txBody>
          <a:bodyPr rtlCol="0" anchor="ctr"/>
          <a:lstStyle/>
          <a:p>
            <a:pPr algn="ctr"/>
            <a:r>
              <a:rPr lang="en-ID" sz="2800" b="1" dirty="0">
                <a:latin typeface="Lato Black" panose="020F0A02020204030203"/>
              </a:rPr>
              <a:t>PENYIANGAN KOLEKSI (WEEDING)</a:t>
            </a:r>
            <a:endParaRPr lang="en-US" sz="2800" b="1" dirty="0">
              <a:effectLst/>
              <a:latin typeface="Lato Black" panose="020F0A02020204030203"/>
            </a:endParaRPr>
          </a:p>
        </p:txBody>
      </p:sp>
    </p:spTree>
    <p:extLst>
      <p:ext uri="{BB962C8B-B14F-4D97-AF65-F5344CB8AC3E}">
        <p14:creationId xmlns:p14="http://schemas.microsoft.com/office/powerpoint/2010/main" val="1965682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aphic 6" descr="Two overlapping organic shapes">
            <a:extLst>
              <a:ext uri="{FF2B5EF4-FFF2-40B4-BE49-F238E27FC236}">
                <a16:creationId xmlns:a16="http://schemas.microsoft.com/office/drawing/2014/main" id="{EADD693B-D115-45E3-BDE5-E54024F5B49E}"/>
              </a:ext>
            </a:extLst>
          </p:cNvPr>
          <p:cNvSpPr/>
          <p:nvPr/>
        </p:nvSpPr>
        <p:spPr>
          <a:xfrm>
            <a:off x="6033715" y="5677803"/>
            <a:ext cx="433269" cy="395050"/>
          </a:xfrm>
          <a:custGeom>
            <a:avLst/>
            <a:gdLst>
              <a:gd name="connsiteX0" fmla="*/ 2314613 w 2316043"/>
              <a:gd name="connsiteY0" fmla="*/ 1517893 h 2111742"/>
              <a:gd name="connsiteX1" fmla="*/ 1684649 w 2316043"/>
              <a:gd name="connsiteY1" fmla="*/ 997552 h 2111742"/>
              <a:gd name="connsiteX2" fmla="*/ 1236440 w 2316043"/>
              <a:gd name="connsiteY2" fmla="*/ 55900 h 2111742"/>
              <a:gd name="connsiteX3" fmla="*/ 28965 w 2316043"/>
              <a:gd name="connsiteY3" fmla="*/ 700133 h 2111742"/>
              <a:gd name="connsiteX4" fmla="*/ 719385 w 2316043"/>
              <a:gd name="connsiteY4" fmla="*/ 1914580 h 2111742"/>
              <a:gd name="connsiteX5" fmla="*/ 1987315 w 2316043"/>
              <a:gd name="connsiteY5" fmla="*/ 1964453 h 2111742"/>
              <a:gd name="connsiteX6" fmla="*/ 2314613 w 2316043"/>
              <a:gd name="connsiteY6" fmla="*/ 1517893 h 2111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16043" h="2111742">
                <a:moveTo>
                  <a:pt x="2314613" y="1517893"/>
                </a:moveTo>
                <a:cubicBezTo>
                  <a:pt x="2289962" y="1297618"/>
                  <a:pt x="1967465" y="1301399"/>
                  <a:pt x="1684649" y="997552"/>
                </a:cubicBezTo>
                <a:cubicBezTo>
                  <a:pt x="1316688" y="602235"/>
                  <a:pt x="1503569" y="210148"/>
                  <a:pt x="1236440" y="55900"/>
                </a:cubicBezTo>
                <a:cubicBezTo>
                  <a:pt x="919829" y="-126922"/>
                  <a:pt x="186166" y="151846"/>
                  <a:pt x="28965" y="700133"/>
                </a:cubicBezTo>
                <a:cubicBezTo>
                  <a:pt x="-132112" y="1261966"/>
                  <a:pt x="417509" y="1739149"/>
                  <a:pt x="719385" y="1914580"/>
                </a:cubicBezTo>
                <a:cubicBezTo>
                  <a:pt x="1078659" y="2123378"/>
                  <a:pt x="1604372" y="2205445"/>
                  <a:pt x="1987315" y="1964453"/>
                </a:cubicBezTo>
                <a:cubicBezTo>
                  <a:pt x="2025634" y="1940336"/>
                  <a:pt x="2339759" y="1742664"/>
                  <a:pt x="2314613" y="1517893"/>
                </a:cubicBezTo>
                <a:close/>
              </a:path>
            </a:pathLst>
          </a:custGeom>
          <a:noFill/>
          <a:ln w="9525" cap="flat">
            <a:solidFill>
              <a:schemeClr val="accent5"/>
            </a:solidFill>
            <a:prstDash val="solid"/>
            <a:miter/>
          </a:ln>
        </p:spPr>
        <p:txBody>
          <a:bodyPr rtlCol="0" anchor="ctr"/>
          <a:lstStyle/>
          <a:p>
            <a:endParaRPr lang="en-ID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40FFB922-7883-4075-9478-2208201E4680}"/>
              </a:ext>
            </a:extLst>
          </p:cNvPr>
          <p:cNvSpPr/>
          <p:nvPr/>
        </p:nvSpPr>
        <p:spPr>
          <a:xfrm rot="10800000">
            <a:off x="390354" y="5103528"/>
            <a:ext cx="837198" cy="837223"/>
          </a:xfrm>
          <a:custGeom>
            <a:avLst/>
            <a:gdLst>
              <a:gd name="connsiteX0" fmla="*/ 1004732 w 2021506"/>
              <a:gd name="connsiteY0" fmla="*/ 0 h 2021565"/>
              <a:gd name="connsiteX1" fmla="*/ 1010753 w 2021506"/>
              <a:gd name="connsiteY1" fmla="*/ 862 h 2021565"/>
              <a:gd name="connsiteX2" fmla="*/ 1016774 w 2021506"/>
              <a:gd name="connsiteY2" fmla="*/ 0 h 2021565"/>
              <a:gd name="connsiteX3" fmla="*/ 1124012 w 2021506"/>
              <a:gd name="connsiteY3" fmla="*/ 54329 h 2021565"/>
              <a:gd name="connsiteX4" fmla="*/ 1940197 w 2021506"/>
              <a:gd name="connsiteY4" fmla="*/ 823063 h 2021565"/>
              <a:gd name="connsiteX5" fmla="*/ 2021506 w 2021506"/>
              <a:gd name="connsiteY5" fmla="*/ 1010693 h 2021565"/>
              <a:gd name="connsiteX6" fmla="*/ 1939911 w 2021506"/>
              <a:gd name="connsiteY6" fmla="*/ 1198404 h 2021565"/>
              <a:gd name="connsiteX7" fmla="*/ 1123346 w 2021506"/>
              <a:gd name="connsiteY7" fmla="*/ 1967122 h 2021565"/>
              <a:gd name="connsiteX8" fmla="*/ 1016584 w 2021506"/>
              <a:gd name="connsiteY8" fmla="*/ 2021565 h 2021565"/>
              <a:gd name="connsiteX9" fmla="*/ 1010753 w 2021506"/>
              <a:gd name="connsiteY9" fmla="*/ 2020731 h 2021565"/>
              <a:gd name="connsiteX10" fmla="*/ 1004922 w 2021506"/>
              <a:gd name="connsiteY10" fmla="*/ 2021565 h 2021565"/>
              <a:gd name="connsiteX11" fmla="*/ 898160 w 2021506"/>
              <a:gd name="connsiteY11" fmla="*/ 1967122 h 2021565"/>
              <a:gd name="connsiteX12" fmla="*/ 81595 w 2021506"/>
              <a:gd name="connsiteY12" fmla="*/ 1198404 h 2021565"/>
              <a:gd name="connsiteX13" fmla="*/ 0 w 2021506"/>
              <a:gd name="connsiteY13" fmla="*/ 1010693 h 2021565"/>
              <a:gd name="connsiteX14" fmla="*/ 81309 w 2021506"/>
              <a:gd name="connsiteY14" fmla="*/ 823063 h 2021565"/>
              <a:gd name="connsiteX15" fmla="*/ 897494 w 2021506"/>
              <a:gd name="connsiteY15" fmla="*/ 54329 h 2021565"/>
              <a:gd name="connsiteX16" fmla="*/ 1004732 w 2021506"/>
              <a:gd name="connsiteY16" fmla="*/ 0 h 20215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021506" h="2021565">
                <a:moveTo>
                  <a:pt x="1004732" y="0"/>
                </a:moveTo>
                <a:lnTo>
                  <a:pt x="1010753" y="862"/>
                </a:lnTo>
                <a:lnTo>
                  <a:pt x="1016774" y="0"/>
                </a:lnTo>
                <a:cubicBezTo>
                  <a:pt x="1048341" y="0"/>
                  <a:pt x="1086319" y="18803"/>
                  <a:pt x="1124012" y="54329"/>
                </a:cubicBezTo>
                <a:lnTo>
                  <a:pt x="1940197" y="823063"/>
                </a:lnTo>
                <a:cubicBezTo>
                  <a:pt x="1992770" y="872564"/>
                  <a:pt x="2021518" y="939183"/>
                  <a:pt x="2021506" y="1010693"/>
                </a:cubicBezTo>
                <a:cubicBezTo>
                  <a:pt x="2021506" y="1082253"/>
                  <a:pt x="1992424" y="1148887"/>
                  <a:pt x="1939911" y="1198404"/>
                </a:cubicBezTo>
                <a:lnTo>
                  <a:pt x="1123346" y="1967122"/>
                </a:lnTo>
                <a:cubicBezTo>
                  <a:pt x="1085570" y="2002747"/>
                  <a:pt x="1048198" y="2021565"/>
                  <a:pt x="1016584" y="2021565"/>
                </a:cubicBezTo>
                <a:lnTo>
                  <a:pt x="1010753" y="2020731"/>
                </a:lnTo>
                <a:lnTo>
                  <a:pt x="1004922" y="2021565"/>
                </a:lnTo>
                <a:cubicBezTo>
                  <a:pt x="973308" y="2021565"/>
                  <a:pt x="935936" y="2002747"/>
                  <a:pt x="898160" y="1967122"/>
                </a:cubicBezTo>
                <a:lnTo>
                  <a:pt x="81595" y="1198404"/>
                </a:lnTo>
                <a:cubicBezTo>
                  <a:pt x="29082" y="1148887"/>
                  <a:pt x="0" y="1082253"/>
                  <a:pt x="0" y="1010693"/>
                </a:cubicBezTo>
                <a:cubicBezTo>
                  <a:pt x="-12" y="939183"/>
                  <a:pt x="28737" y="872564"/>
                  <a:pt x="81309" y="823063"/>
                </a:cubicBezTo>
                <a:lnTo>
                  <a:pt x="897494" y="54329"/>
                </a:lnTo>
                <a:cubicBezTo>
                  <a:pt x="935187" y="18803"/>
                  <a:pt x="973165" y="0"/>
                  <a:pt x="1004732" y="0"/>
                </a:cubicBezTo>
                <a:close/>
              </a:path>
            </a:pathLst>
          </a:custGeom>
          <a:noFill/>
          <a:ln w="76200" cap="flat">
            <a:solidFill>
              <a:schemeClr val="accent5"/>
            </a:solidFill>
            <a:prstDash val="solid"/>
            <a:miter/>
          </a:ln>
        </p:spPr>
        <p:txBody>
          <a:bodyPr rtlCol="0" anchor="ctr"/>
          <a:lstStyle/>
          <a:p>
            <a:endParaRPr lang="en-ID"/>
          </a:p>
        </p:txBody>
      </p:sp>
      <p:sp>
        <p:nvSpPr>
          <p:cNvPr id="4" name="Freeform: Shape 6">
            <a:extLst>
              <a:ext uri="{FF2B5EF4-FFF2-40B4-BE49-F238E27FC236}">
                <a16:creationId xmlns:a16="http://schemas.microsoft.com/office/drawing/2014/main" id="{787F76B6-AFDB-4275-B99D-1469E0EC044F}"/>
              </a:ext>
            </a:extLst>
          </p:cNvPr>
          <p:cNvSpPr/>
          <p:nvPr/>
        </p:nvSpPr>
        <p:spPr>
          <a:xfrm>
            <a:off x="942441" y="5735282"/>
            <a:ext cx="837198" cy="837223"/>
          </a:xfrm>
          <a:custGeom>
            <a:avLst/>
            <a:gdLst>
              <a:gd name="connsiteX0" fmla="*/ 1004732 w 2021506"/>
              <a:gd name="connsiteY0" fmla="*/ 0 h 2021565"/>
              <a:gd name="connsiteX1" fmla="*/ 1010753 w 2021506"/>
              <a:gd name="connsiteY1" fmla="*/ 862 h 2021565"/>
              <a:gd name="connsiteX2" fmla="*/ 1016774 w 2021506"/>
              <a:gd name="connsiteY2" fmla="*/ 0 h 2021565"/>
              <a:gd name="connsiteX3" fmla="*/ 1124012 w 2021506"/>
              <a:gd name="connsiteY3" fmla="*/ 54329 h 2021565"/>
              <a:gd name="connsiteX4" fmla="*/ 1940197 w 2021506"/>
              <a:gd name="connsiteY4" fmla="*/ 823063 h 2021565"/>
              <a:gd name="connsiteX5" fmla="*/ 2021506 w 2021506"/>
              <a:gd name="connsiteY5" fmla="*/ 1010693 h 2021565"/>
              <a:gd name="connsiteX6" fmla="*/ 1939911 w 2021506"/>
              <a:gd name="connsiteY6" fmla="*/ 1198404 h 2021565"/>
              <a:gd name="connsiteX7" fmla="*/ 1123346 w 2021506"/>
              <a:gd name="connsiteY7" fmla="*/ 1967122 h 2021565"/>
              <a:gd name="connsiteX8" fmla="*/ 1016584 w 2021506"/>
              <a:gd name="connsiteY8" fmla="*/ 2021565 h 2021565"/>
              <a:gd name="connsiteX9" fmla="*/ 1010753 w 2021506"/>
              <a:gd name="connsiteY9" fmla="*/ 2020731 h 2021565"/>
              <a:gd name="connsiteX10" fmla="*/ 1004922 w 2021506"/>
              <a:gd name="connsiteY10" fmla="*/ 2021565 h 2021565"/>
              <a:gd name="connsiteX11" fmla="*/ 898160 w 2021506"/>
              <a:gd name="connsiteY11" fmla="*/ 1967122 h 2021565"/>
              <a:gd name="connsiteX12" fmla="*/ 81595 w 2021506"/>
              <a:gd name="connsiteY12" fmla="*/ 1198404 h 2021565"/>
              <a:gd name="connsiteX13" fmla="*/ 0 w 2021506"/>
              <a:gd name="connsiteY13" fmla="*/ 1010693 h 2021565"/>
              <a:gd name="connsiteX14" fmla="*/ 81309 w 2021506"/>
              <a:gd name="connsiteY14" fmla="*/ 823063 h 2021565"/>
              <a:gd name="connsiteX15" fmla="*/ 897494 w 2021506"/>
              <a:gd name="connsiteY15" fmla="*/ 54329 h 2021565"/>
              <a:gd name="connsiteX16" fmla="*/ 1004732 w 2021506"/>
              <a:gd name="connsiteY16" fmla="*/ 0 h 20215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021506" h="2021565">
                <a:moveTo>
                  <a:pt x="1004732" y="0"/>
                </a:moveTo>
                <a:lnTo>
                  <a:pt x="1010753" y="862"/>
                </a:lnTo>
                <a:lnTo>
                  <a:pt x="1016774" y="0"/>
                </a:lnTo>
                <a:cubicBezTo>
                  <a:pt x="1048341" y="0"/>
                  <a:pt x="1086319" y="18803"/>
                  <a:pt x="1124012" y="54329"/>
                </a:cubicBezTo>
                <a:lnTo>
                  <a:pt x="1940197" y="823063"/>
                </a:lnTo>
                <a:cubicBezTo>
                  <a:pt x="1992770" y="872564"/>
                  <a:pt x="2021518" y="939183"/>
                  <a:pt x="2021506" y="1010693"/>
                </a:cubicBezTo>
                <a:cubicBezTo>
                  <a:pt x="2021506" y="1082253"/>
                  <a:pt x="1992424" y="1148887"/>
                  <a:pt x="1939911" y="1198404"/>
                </a:cubicBezTo>
                <a:lnTo>
                  <a:pt x="1123346" y="1967122"/>
                </a:lnTo>
                <a:cubicBezTo>
                  <a:pt x="1085570" y="2002747"/>
                  <a:pt x="1048198" y="2021565"/>
                  <a:pt x="1016584" y="2021565"/>
                </a:cubicBezTo>
                <a:lnTo>
                  <a:pt x="1010753" y="2020731"/>
                </a:lnTo>
                <a:lnTo>
                  <a:pt x="1004922" y="2021565"/>
                </a:lnTo>
                <a:cubicBezTo>
                  <a:pt x="973308" y="2021565"/>
                  <a:pt x="935936" y="2002747"/>
                  <a:pt x="898160" y="1967122"/>
                </a:cubicBezTo>
                <a:lnTo>
                  <a:pt x="81595" y="1198404"/>
                </a:lnTo>
                <a:cubicBezTo>
                  <a:pt x="29082" y="1148887"/>
                  <a:pt x="0" y="1082253"/>
                  <a:pt x="0" y="1010693"/>
                </a:cubicBezTo>
                <a:cubicBezTo>
                  <a:pt x="-12" y="939183"/>
                  <a:pt x="28737" y="872564"/>
                  <a:pt x="81309" y="823063"/>
                </a:cubicBezTo>
                <a:lnTo>
                  <a:pt x="897494" y="54329"/>
                </a:lnTo>
                <a:cubicBezTo>
                  <a:pt x="935187" y="18803"/>
                  <a:pt x="973165" y="0"/>
                  <a:pt x="1004732" y="0"/>
                </a:cubicBezTo>
                <a:close/>
              </a:path>
            </a:pathLst>
          </a:custGeom>
          <a:noFill/>
          <a:ln w="76200" cap="flat">
            <a:solidFill>
              <a:schemeClr val="accent5"/>
            </a:solidFill>
            <a:prstDash val="solid"/>
            <a:miter/>
          </a:ln>
        </p:spPr>
        <p:txBody>
          <a:bodyPr rtlCol="0" anchor="ctr"/>
          <a:lstStyle/>
          <a:p>
            <a:endParaRPr lang="en-ID"/>
          </a:p>
        </p:txBody>
      </p:sp>
      <p:sp>
        <p:nvSpPr>
          <p:cNvPr id="5" name="Rectangle 4"/>
          <p:cNvSpPr/>
          <p:nvPr/>
        </p:nvSpPr>
        <p:spPr>
          <a:xfrm>
            <a:off x="390353" y="1527497"/>
            <a:ext cx="11440575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ID" sz="3200" dirty="0" err="1"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Penyiangan</a:t>
            </a:r>
            <a:r>
              <a:rPr lang="en-ID" sz="3200" dirty="0"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3200" dirty="0" err="1"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adalah</a:t>
            </a:r>
            <a:r>
              <a:rPr lang="en-ID" sz="3200" dirty="0"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3200" dirty="0" err="1"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memilih</a:t>
            </a:r>
            <a:r>
              <a:rPr lang="en-ID" sz="3200" dirty="0"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3200" dirty="0" err="1"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bahan</a:t>
            </a:r>
            <a:r>
              <a:rPr lang="en-ID" sz="3200" dirty="0"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3200" dirty="0" err="1"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perpustakaan</a:t>
            </a:r>
            <a:r>
              <a:rPr lang="en-ID" sz="3200" dirty="0"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3200" dirty="0" err="1"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untuk</a:t>
            </a:r>
            <a:r>
              <a:rPr lang="en-ID" sz="3200" dirty="0"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3200" dirty="0" err="1"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dikeluarkan</a:t>
            </a:r>
            <a:r>
              <a:rPr lang="en-ID" sz="3200" dirty="0"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3200" dirty="0" err="1"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dari</a:t>
            </a:r>
            <a:r>
              <a:rPr lang="en-ID" sz="3200" dirty="0"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3200" dirty="0" err="1"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koleksi</a:t>
            </a:r>
            <a:r>
              <a:rPr lang="en-ID" sz="3200" dirty="0"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3200" dirty="0" err="1"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perpustakaan</a:t>
            </a:r>
            <a:r>
              <a:rPr lang="en-ID" sz="3200" dirty="0"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ID" sz="3200" dirty="0" err="1"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bukan</a:t>
            </a:r>
            <a:r>
              <a:rPr lang="en-ID" sz="3200" dirty="0"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3200" dirty="0" err="1"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berarti</a:t>
            </a:r>
            <a:r>
              <a:rPr lang="en-ID" sz="3200" dirty="0"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3200" dirty="0" err="1"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bahan</a:t>
            </a:r>
            <a:r>
              <a:rPr lang="en-ID" sz="3200" dirty="0"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3200" dirty="0" err="1"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perpustakaan</a:t>
            </a:r>
            <a:r>
              <a:rPr lang="en-ID" sz="3200" dirty="0"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3200" dirty="0" err="1"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tersebut</a:t>
            </a:r>
            <a:r>
              <a:rPr lang="en-ID" sz="3200" dirty="0"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3200" dirty="0" err="1"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ditarik</a:t>
            </a:r>
            <a:r>
              <a:rPr lang="en-ID" sz="3200" dirty="0"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3200" dirty="0" err="1"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dari</a:t>
            </a:r>
            <a:r>
              <a:rPr lang="en-ID" sz="3200" dirty="0"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3200" dirty="0" err="1"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peredaran</a:t>
            </a:r>
            <a:r>
              <a:rPr lang="en-ID" sz="3200" dirty="0"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ID" sz="3200" dirty="0" err="1"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Bahan</a:t>
            </a:r>
            <a:r>
              <a:rPr lang="en-ID" sz="3200" dirty="0"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3200" dirty="0" err="1"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perpustakaan</a:t>
            </a:r>
            <a:r>
              <a:rPr lang="en-ID" sz="3200" dirty="0"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ID" sz="3200" dirty="0" err="1"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rusak</a:t>
            </a:r>
            <a:r>
              <a:rPr lang="en-ID" sz="3200" dirty="0"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3200" dirty="0" err="1"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fisiknya</a:t>
            </a:r>
            <a:r>
              <a:rPr lang="en-ID" sz="3200" dirty="0"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ID" sz="3200" dirty="0" err="1"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tetapi</a:t>
            </a:r>
            <a:r>
              <a:rPr lang="en-ID" sz="3200" dirty="0"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3200" dirty="0" err="1"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informasinya</a:t>
            </a:r>
            <a:r>
              <a:rPr lang="en-ID" sz="3200" dirty="0"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3200" dirty="0" err="1"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masih</a:t>
            </a:r>
            <a:r>
              <a:rPr lang="en-ID" sz="3200" dirty="0"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3200" dirty="0" err="1"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utuh</a:t>
            </a:r>
            <a:r>
              <a:rPr lang="en-ID" sz="3200" dirty="0"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ID" sz="3200" dirty="0" err="1"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akan</a:t>
            </a:r>
            <a:r>
              <a:rPr lang="en-ID" sz="3200" dirty="0"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3200" dirty="0" err="1"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diperbaiki</a:t>
            </a:r>
            <a:r>
              <a:rPr lang="en-ID" sz="3200" dirty="0"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3200" dirty="0" err="1"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kemudian</a:t>
            </a:r>
            <a:r>
              <a:rPr lang="en-ID" sz="3200" dirty="0"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3200" dirty="0" err="1"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dilayankan</a:t>
            </a:r>
            <a:r>
              <a:rPr lang="en-ID" sz="3200" dirty="0"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3200" dirty="0" err="1"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kembali</a:t>
            </a:r>
            <a:r>
              <a:rPr lang="en-ID" sz="3200" dirty="0"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ID" sz="3200" dirty="0" err="1"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Sedangkan</a:t>
            </a:r>
            <a:r>
              <a:rPr lang="en-ID" sz="3200" dirty="0"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3200" dirty="0" err="1"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bahan</a:t>
            </a:r>
            <a:r>
              <a:rPr lang="en-ID" sz="3200" dirty="0"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3200" dirty="0" err="1"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perpustakaan</a:t>
            </a:r>
            <a:r>
              <a:rPr lang="en-ID" sz="3200" dirty="0"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ID" sz="3200" dirty="0" err="1"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rusak</a:t>
            </a:r>
            <a:r>
              <a:rPr lang="en-ID" sz="3200" dirty="0"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3200" dirty="0" err="1"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fisik</a:t>
            </a:r>
            <a:r>
              <a:rPr lang="en-ID" sz="3200" dirty="0"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3200" dirty="0" err="1"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maupun</a:t>
            </a:r>
            <a:r>
              <a:rPr lang="en-ID" sz="3200" dirty="0"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3200" dirty="0" err="1"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informasinya</a:t>
            </a:r>
            <a:r>
              <a:rPr lang="en-ID" sz="3200" dirty="0"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3200" dirty="0" err="1"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akan</a:t>
            </a:r>
            <a:r>
              <a:rPr lang="en-ID" sz="3200" dirty="0"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3200" dirty="0" err="1"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ditarik</a:t>
            </a:r>
            <a:r>
              <a:rPr lang="en-ID" sz="3200" dirty="0"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3200" dirty="0" err="1"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dan</a:t>
            </a:r>
            <a:r>
              <a:rPr lang="en-ID" sz="3200" dirty="0"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3200" dirty="0" err="1"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tidak</a:t>
            </a:r>
            <a:r>
              <a:rPr lang="en-ID" sz="3200" dirty="0"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3200" dirty="0" err="1"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dilayankan</a:t>
            </a:r>
            <a:r>
              <a:rPr lang="en-ID" sz="3200" dirty="0"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3200" dirty="0" err="1"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lagi</a:t>
            </a:r>
            <a:r>
              <a:rPr lang="en-ID" sz="3200" dirty="0"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sz="3200" dirty="0">
              <a:latin typeface="Lato Black" panose="020F0A02020204030203"/>
            </a:endParaRPr>
          </a:p>
        </p:txBody>
      </p:sp>
    </p:spTree>
    <p:extLst>
      <p:ext uri="{BB962C8B-B14F-4D97-AF65-F5344CB8AC3E}">
        <p14:creationId xmlns:p14="http://schemas.microsoft.com/office/powerpoint/2010/main" val="4280140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569D591F-44A5-4365-A977-8AB7380B7937}"/>
              </a:ext>
            </a:extLst>
          </p:cNvPr>
          <p:cNvGrpSpPr/>
          <p:nvPr/>
        </p:nvGrpSpPr>
        <p:grpSpPr>
          <a:xfrm>
            <a:off x="6935898" y="2173925"/>
            <a:ext cx="1965689" cy="2212899"/>
            <a:chOff x="477248" y="2485277"/>
            <a:chExt cx="2849437" cy="2914644"/>
          </a:xfrm>
        </p:grpSpPr>
        <p:sp>
          <p:nvSpPr>
            <p:cNvPr id="16" name="Graphic 6" descr="Two overlapping organic shapes">
              <a:extLst>
                <a:ext uri="{FF2B5EF4-FFF2-40B4-BE49-F238E27FC236}">
                  <a16:creationId xmlns:a16="http://schemas.microsoft.com/office/drawing/2014/main" id="{E9DBCCA9-244D-4387-8728-FCB31A2D0839}"/>
                </a:ext>
              </a:extLst>
            </p:cNvPr>
            <p:cNvSpPr/>
            <p:nvPr/>
          </p:nvSpPr>
          <p:spPr>
            <a:xfrm>
              <a:off x="1010642" y="2485277"/>
              <a:ext cx="2316043" cy="2111742"/>
            </a:xfrm>
            <a:custGeom>
              <a:avLst/>
              <a:gdLst>
                <a:gd name="connsiteX0" fmla="*/ 2314613 w 2316043"/>
                <a:gd name="connsiteY0" fmla="*/ 1517893 h 2111742"/>
                <a:gd name="connsiteX1" fmla="*/ 1684649 w 2316043"/>
                <a:gd name="connsiteY1" fmla="*/ 997552 h 2111742"/>
                <a:gd name="connsiteX2" fmla="*/ 1236440 w 2316043"/>
                <a:gd name="connsiteY2" fmla="*/ 55900 h 2111742"/>
                <a:gd name="connsiteX3" fmla="*/ 28965 w 2316043"/>
                <a:gd name="connsiteY3" fmla="*/ 700133 h 2111742"/>
                <a:gd name="connsiteX4" fmla="*/ 719385 w 2316043"/>
                <a:gd name="connsiteY4" fmla="*/ 1914580 h 2111742"/>
                <a:gd name="connsiteX5" fmla="*/ 1987315 w 2316043"/>
                <a:gd name="connsiteY5" fmla="*/ 1964453 h 2111742"/>
                <a:gd name="connsiteX6" fmla="*/ 2314613 w 2316043"/>
                <a:gd name="connsiteY6" fmla="*/ 1517893 h 2111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16043" h="2111742">
                  <a:moveTo>
                    <a:pt x="2314613" y="1517893"/>
                  </a:moveTo>
                  <a:cubicBezTo>
                    <a:pt x="2289962" y="1297618"/>
                    <a:pt x="1967465" y="1301399"/>
                    <a:pt x="1684649" y="997552"/>
                  </a:cubicBezTo>
                  <a:cubicBezTo>
                    <a:pt x="1316688" y="602235"/>
                    <a:pt x="1503569" y="210148"/>
                    <a:pt x="1236440" y="55900"/>
                  </a:cubicBezTo>
                  <a:cubicBezTo>
                    <a:pt x="919829" y="-126922"/>
                    <a:pt x="186166" y="151846"/>
                    <a:pt x="28965" y="700133"/>
                  </a:cubicBezTo>
                  <a:cubicBezTo>
                    <a:pt x="-132112" y="1261966"/>
                    <a:pt x="417509" y="1739149"/>
                    <a:pt x="719385" y="1914580"/>
                  </a:cubicBezTo>
                  <a:cubicBezTo>
                    <a:pt x="1078659" y="2123378"/>
                    <a:pt x="1604372" y="2205445"/>
                    <a:pt x="1987315" y="1964453"/>
                  </a:cubicBezTo>
                  <a:cubicBezTo>
                    <a:pt x="2025634" y="1940336"/>
                    <a:pt x="2339759" y="1742664"/>
                    <a:pt x="2314613" y="1517893"/>
                  </a:cubicBez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7" name="Graphic 6" descr="Two overlapping organic shapes">
              <a:extLst>
                <a:ext uri="{FF2B5EF4-FFF2-40B4-BE49-F238E27FC236}">
                  <a16:creationId xmlns:a16="http://schemas.microsoft.com/office/drawing/2014/main" id="{2DD54278-83E3-494A-92E5-02A642E94C37}"/>
                </a:ext>
              </a:extLst>
            </p:cNvPr>
            <p:cNvSpPr/>
            <p:nvPr/>
          </p:nvSpPr>
          <p:spPr>
            <a:xfrm>
              <a:off x="477248" y="2943630"/>
              <a:ext cx="1946813" cy="2456291"/>
            </a:xfrm>
            <a:custGeom>
              <a:avLst/>
              <a:gdLst>
                <a:gd name="connsiteX0" fmla="*/ 996156 w 1946813"/>
                <a:gd name="connsiteY0" fmla="*/ 26497 h 2456291"/>
                <a:gd name="connsiteX1" fmla="*/ 729618 w 1946813"/>
                <a:gd name="connsiteY1" fmla="*/ 798850 h 2456291"/>
                <a:gd name="connsiteX2" fmla="*/ 4784 w 1946813"/>
                <a:gd name="connsiteY2" fmla="*/ 1548534 h 2456291"/>
                <a:gd name="connsiteX3" fmla="*/ 1031380 w 1946813"/>
                <a:gd name="connsiteY3" fmla="*/ 2453876 h 2456291"/>
                <a:gd name="connsiteX4" fmla="*/ 1926815 w 1946813"/>
                <a:gd name="connsiteY4" fmla="*/ 1381752 h 2456291"/>
                <a:gd name="connsiteX5" fmla="*/ 1529108 w 1946813"/>
                <a:gd name="connsiteY5" fmla="*/ 176639 h 2456291"/>
                <a:gd name="connsiteX6" fmla="*/ 996156 w 1946813"/>
                <a:gd name="connsiteY6" fmla="*/ 26497 h 2456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46813" h="2456291">
                  <a:moveTo>
                    <a:pt x="996156" y="26497"/>
                  </a:moveTo>
                  <a:cubicBezTo>
                    <a:pt x="798484" y="126747"/>
                    <a:pt x="915060" y="427499"/>
                    <a:pt x="729618" y="798850"/>
                  </a:cubicBezTo>
                  <a:cubicBezTo>
                    <a:pt x="488340" y="1281987"/>
                    <a:pt x="55619" y="1244287"/>
                    <a:pt x="4784" y="1548534"/>
                  </a:cubicBezTo>
                  <a:cubicBezTo>
                    <a:pt x="-55471" y="1909142"/>
                    <a:pt x="462766" y="2498701"/>
                    <a:pt x="1031380" y="2453876"/>
                  </a:cubicBezTo>
                  <a:cubicBezTo>
                    <a:pt x="1614033" y="2407937"/>
                    <a:pt x="1868313" y="1725966"/>
                    <a:pt x="1926815" y="1381752"/>
                  </a:cubicBezTo>
                  <a:cubicBezTo>
                    <a:pt x="1996443" y="972091"/>
                    <a:pt x="1889039" y="450921"/>
                    <a:pt x="1529108" y="176639"/>
                  </a:cubicBezTo>
                  <a:cubicBezTo>
                    <a:pt x="1493104" y="149188"/>
                    <a:pt x="1197858" y="-75802"/>
                    <a:pt x="996156" y="26497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</p:grpSp>
      <p:pic>
        <p:nvPicPr>
          <p:cNvPr id="5" name="Picture Placeholder 4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550" b="35550"/>
          <a:stretch>
            <a:fillRect/>
          </a:stretch>
        </p:blipFill>
        <p:spPr>
          <a:solidFill>
            <a:srgbClr val="191D28"/>
          </a:solidFill>
        </p:spPr>
      </p:pic>
      <p:sp>
        <p:nvSpPr>
          <p:cNvPr id="7" name="Rectangle 6"/>
          <p:cNvSpPr/>
          <p:nvPr/>
        </p:nvSpPr>
        <p:spPr>
          <a:xfrm>
            <a:off x="415756" y="1689352"/>
            <a:ext cx="8728244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3200" dirty="0">
                <a:latin typeface="Lato Black" panose="020F0A02020204030203"/>
              </a:rPr>
              <a:t>Agar </a:t>
            </a:r>
            <a:r>
              <a:rPr lang="en-US" sz="3200" dirty="0" err="1">
                <a:latin typeface="Lato Black" panose="020F0A02020204030203"/>
              </a:rPr>
              <a:t>koleksi</a:t>
            </a:r>
            <a:r>
              <a:rPr lang="en-US" sz="3200" dirty="0">
                <a:latin typeface="Lato Black" panose="020F0A02020204030203"/>
              </a:rPr>
              <a:t> </a:t>
            </a:r>
            <a:r>
              <a:rPr lang="en-US" sz="3200" dirty="0" err="1">
                <a:latin typeface="Lato Black" panose="020F0A02020204030203"/>
              </a:rPr>
              <a:t>tetap</a:t>
            </a:r>
            <a:r>
              <a:rPr lang="en-US" sz="3200" dirty="0">
                <a:latin typeface="Lato Black" panose="020F0A02020204030203"/>
              </a:rPr>
              <a:t> </a:t>
            </a:r>
            <a:r>
              <a:rPr lang="en-US" sz="3200" dirty="0" err="1">
                <a:latin typeface="Lato Black" panose="020F0A02020204030203"/>
              </a:rPr>
              <a:t>segar</a:t>
            </a:r>
            <a:r>
              <a:rPr lang="en-US" sz="3200" dirty="0">
                <a:latin typeface="Lato Black" panose="020F0A02020204030203"/>
              </a:rPr>
              <a:t>, </a:t>
            </a:r>
            <a:r>
              <a:rPr lang="en-US" sz="3200" dirty="0" err="1">
                <a:latin typeface="Lato Black" panose="020F0A02020204030203"/>
              </a:rPr>
              <a:t>mutakhir</a:t>
            </a:r>
            <a:r>
              <a:rPr lang="en-US" sz="3200" dirty="0">
                <a:latin typeface="Lato Black" panose="020F0A02020204030203"/>
              </a:rPr>
              <a:t>, </a:t>
            </a:r>
            <a:r>
              <a:rPr lang="en-US" sz="3200" dirty="0" err="1">
                <a:latin typeface="Lato Black" panose="020F0A02020204030203"/>
              </a:rPr>
              <a:t>tepat</a:t>
            </a:r>
            <a:r>
              <a:rPr lang="en-US" sz="3200" dirty="0">
                <a:latin typeface="Lato Black" panose="020F0A02020204030203"/>
              </a:rPr>
              <a:t> </a:t>
            </a:r>
            <a:r>
              <a:rPr lang="en-US" sz="3200" dirty="0" err="1">
                <a:latin typeface="Lato Black" panose="020F0A02020204030203"/>
              </a:rPr>
              <a:t>guna</a:t>
            </a:r>
            <a:r>
              <a:rPr lang="en-US" sz="3200" dirty="0">
                <a:latin typeface="Lato Black" panose="020F0A02020204030203"/>
              </a:rPr>
              <a:t>, </a:t>
            </a:r>
            <a:r>
              <a:rPr lang="en-US" sz="3200" dirty="0" err="1">
                <a:latin typeface="Lato Black" panose="020F0A02020204030203"/>
              </a:rPr>
              <a:t>berdaya</a:t>
            </a:r>
            <a:r>
              <a:rPr lang="en-US" sz="3200" dirty="0">
                <a:latin typeface="Lato Black" panose="020F0A02020204030203"/>
              </a:rPr>
              <a:t> </a:t>
            </a:r>
            <a:r>
              <a:rPr lang="en-US" sz="3200" dirty="0" err="1">
                <a:latin typeface="Lato Black" panose="020F0A02020204030203"/>
              </a:rPr>
              <a:t>guna</a:t>
            </a:r>
            <a:r>
              <a:rPr lang="en-US" sz="3200" dirty="0">
                <a:latin typeface="Lato Black" panose="020F0A02020204030203"/>
              </a:rPr>
              <a:t> </a:t>
            </a:r>
            <a:r>
              <a:rPr lang="en-US" sz="3200" dirty="0" err="1">
                <a:latin typeface="Lato Black" panose="020F0A02020204030203"/>
              </a:rPr>
              <a:t>bila</a:t>
            </a:r>
            <a:r>
              <a:rPr lang="en-US" sz="3200" dirty="0">
                <a:latin typeface="Lato Black" panose="020F0A02020204030203"/>
              </a:rPr>
              <a:t> </a:t>
            </a:r>
            <a:r>
              <a:rPr lang="en-US" sz="3200" dirty="0" err="1">
                <a:latin typeface="Lato Black" panose="020F0A02020204030203"/>
              </a:rPr>
              <a:t>ditinjau</a:t>
            </a:r>
            <a:r>
              <a:rPr lang="en-US" sz="3200" dirty="0">
                <a:latin typeface="Lato Black" panose="020F0A02020204030203"/>
              </a:rPr>
              <a:t> </a:t>
            </a:r>
            <a:r>
              <a:rPr lang="en-US" sz="3200" dirty="0" err="1">
                <a:latin typeface="Lato Black" panose="020F0A02020204030203"/>
              </a:rPr>
              <a:t>dari</a:t>
            </a:r>
            <a:r>
              <a:rPr lang="en-US" sz="3200" dirty="0">
                <a:latin typeface="Lato Black" panose="020F0A02020204030203"/>
              </a:rPr>
              <a:t> </a:t>
            </a:r>
            <a:r>
              <a:rPr lang="en-US" sz="3200" dirty="0" err="1">
                <a:latin typeface="Lato Black" panose="020F0A02020204030203"/>
              </a:rPr>
              <a:t>kebutuhan</a:t>
            </a:r>
            <a:r>
              <a:rPr lang="en-US" sz="3200" dirty="0">
                <a:latin typeface="Lato Black" panose="020F0A02020204030203"/>
              </a:rPr>
              <a:t> </a:t>
            </a:r>
            <a:r>
              <a:rPr lang="en-US" sz="3200" dirty="0" err="1">
                <a:latin typeface="Lato Black" panose="020F0A02020204030203"/>
              </a:rPr>
              <a:t>pemustaka</a:t>
            </a:r>
            <a:r>
              <a:rPr lang="en-US" sz="3200" dirty="0">
                <a:latin typeface="Lato Black" panose="020F0A02020204030203"/>
              </a:rPr>
              <a:t> </a:t>
            </a:r>
            <a:r>
              <a:rPr lang="en-US" sz="3200" dirty="0" err="1">
                <a:latin typeface="Lato Black" panose="020F0A02020204030203"/>
              </a:rPr>
              <a:t>serta</a:t>
            </a:r>
            <a:r>
              <a:rPr lang="en-US" sz="3200" dirty="0">
                <a:latin typeface="Lato Black" panose="020F0A02020204030203"/>
              </a:rPr>
              <a:t> </a:t>
            </a:r>
            <a:r>
              <a:rPr lang="en-US" sz="3200" dirty="0" err="1">
                <a:latin typeface="Lato Black" panose="020F0A02020204030203"/>
              </a:rPr>
              <a:t>ekonomis</a:t>
            </a:r>
            <a:r>
              <a:rPr lang="en-US" sz="3200" dirty="0">
                <a:latin typeface="Lato Black" panose="020F0A02020204030203"/>
              </a:rPr>
              <a:t> </a:t>
            </a:r>
            <a:r>
              <a:rPr lang="en-US" sz="3200" dirty="0" err="1">
                <a:latin typeface="Lato Black" panose="020F0A02020204030203"/>
              </a:rPr>
              <a:t>dari</a:t>
            </a:r>
            <a:r>
              <a:rPr lang="en-US" sz="3200" dirty="0">
                <a:latin typeface="Lato Black" panose="020F0A02020204030203"/>
              </a:rPr>
              <a:t> </a:t>
            </a:r>
            <a:r>
              <a:rPr lang="en-US" sz="3200" dirty="0" err="1">
                <a:latin typeface="Lato Black" panose="020F0A02020204030203"/>
              </a:rPr>
              <a:t>segi</a:t>
            </a:r>
            <a:r>
              <a:rPr lang="en-US" sz="3200" dirty="0">
                <a:latin typeface="Lato Black" panose="020F0A02020204030203"/>
              </a:rPr>
              <a:t> </a:t>
            </a:r>
            <a:r>
              <a:rPr lang="en-US" sz="3200" dirty="0" err="1">
                <a:latin typeface="Lato Black" panose="020F0A02020204030203"/>
              </a:rPr>
              <a:t>penggunaan</a:t>
            </a:r>
            <a:r>
              <a:rPr lang="en-US" sz="3200" dirty="0">
                <a:latin typeface="Lato Black" panose="020F0A02020204030203"/>
              </a:rPr>
              <a:t> </a:t>
            </a:r>
            <a:r>
              <a:rPr lang="en-US" sz="3200" dirty="0" err="1">
                <a:latin typeface="Lato Black" panose="020F0A02020204030203"/>
              </a:rPr>
              <a:t>ruang</a:t>
            </a:r>
            <a:r>
              <a:rPr lang="en-US" sz="3200" dirty="0">
                <a:latin typeface="Lato Black" panose="020F0A02020204030203"/>
              </a:rPr>
              <a:t> </a:t>
            </a:r>
          </a:p>
          <a:p>
            <a:pPr algn="just"/>
            <a:endParaRPr lang="en-US" sz="3200" dirty="0">
              <a:latin typeface="Lato Black" panose="020F0A02020204030203"/>
            </a:endParaRPr>
          </a:p>
          <a:p>
            <a:pPr algn="just"/>
            <a:endParaRPr lang="en-US" sz="3200" dirty="0">
              <a:latin typeface="Lato Black" panose="020F0A02020204030203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62538" y="941261"/>
            <a:ext cx="263224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  <a:latin typeface="Lato Black" panose="020F0A02020204030203"/>
              </a:rPr>
              <a:t>TUJUAN</a:t>
            </a:r>
          </a:p>
        </p:txBody>
      </p:sp>
      <p:sp>
        <p:nvSpPr>
          <p:cNvPr id="10" name="Freeform: Shape 6">
            <a:extLst>
              <a:ext uri="{FF2B5EF4-FFF2-40B4-BE49-F238E27FC236}">
                <a16:creationId xmlns:a16="http://schemas.microsoft.com/office/drawing/2014/main" id="{787F76B6-AFDB-4275-B99D-1469E0EC044F}"/>
              </a:ext>
            </a:extLst>
          </p:cNvPr>
          <p:cNvSpPr/>
          <p:nvPr/>
        </p:nvSpPr>
        <p:spPr>
          <a:xfrm>
            <a:off x="415756" y="5022194"/>
            <a:ext cx="837198" cy="837223"/>
          </a:xfrm>
          <a:custGeom>
            <a:avLst/>
            <a:gdLst>
              <a:gd name="connsiteX0" fmla="*/ 1004732 w 2021506"/>
              <a:gd name="connsiteY0" fmla="*/ 0 h 2021565"/>
              <a:gd name="connsiteX1" fmla="*/ 1010753 w 2021506"/>
              <a:gd name="connsiteY1" fmla="*/ 862 h 2021565"/>
              <a:gd name="connsiteX2" fmla="*/ 1016774 w 2021506"/>
              <a:gd name="connsiteY2" fmla="*/ 0 h 2021565"/>
              <a:gd name="connsiteX3" fmla="*/ 1124012 w 2021506"/>
              <a:gd name="connsiteY3" fmla="*/ 54329 h 2021565"/>
              <a:gd name="connsiteX4" fmla="*/ 1940197 w 2021506"/>
              <a:gd name="connsiteY4" fmla="*/ 823063 h 2021565"/>
              <a:gd name="connsiteX5" fmla="*/ 2021506 w 2021506"/>
              <a:gd name="connsiteY5" fmla="*/ 1010693 h 2021565"/>
              <a:gd name="connsiteX6" fmla="*/ 1939911 w 2021506"/>
              <a:gd name="connsiteY6" fmla="*/ 1198404 h 2021565"/>
              <a:gd name="connsiteX7" fmla="*/ 1123346 w 2021506"/>
              <a:gd name="connsiteY7" fmla="*/ 1967122 h 2021565"/>
              <a:gd name="connsiteX8" fmla="*/ 1016584 w 2021506"/>
              <a:gd name="connsiteY8" fmla="*/ 2021565 h 2021565"/>
              <a:gd name="connsiteX9" fmla="*/ 1010753 w 2021506"/>
              <a:gd name="connsiteY9" fmla="*/ 2020731 h 2021565"/>
              <a:gd name="connsiteX10" fmla="*/ 1004922 w 2021506"/>
              <a:gd name="connsiteY10" fmla="*/ 2021565 h 2021565"/>
              <a:gd name="connsiteX11" fmla="*/ 898160 w 2021506"/>
              <a:gd name="connsiteY11" fmla="*/ 1967122 h 2021565"/>
              <a:gd name="connsiteX12" fmla="*/ 81595 w 2021506"/>
              <a:gd name="connsiteY12" fmla="*/ 1198404 h 2021565"/>
              <a:gd name="connsiteX13" fmla="*/ 0 w 2021506"/>
              <a:gd name="connsiteY13" fmla="*/ 1010693 h 2021565"/>
              <a:gd name="connsiteX14" fmla="*/ 81309 w 2021506"/>
              <a:gd name="connsiteY14" fmla="*/ 823063 h 2021565"/>
              <a:gd name="connsiteX15" fmla="*/ 897494 w 2021506"/>
              <a:gd name="connsiteY15" fmla="*/ 54329 h 2021565"/>
              <a:gd name="connsiteX16" fmla="*/ 1004732 w 2021506"/>
              <a:gd name="connsiteY16" fmla="*/ 0 h 20215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021506" h="2021565">
                <a:moveTo>
                  <a:pt x="1004732" y="0"/>
                </a:moveTo>
                <a:lnTo>
                  <a:pt x="1010753" y="862"/>
                </a:lnTo>
                <a:lnTo>
                  <a:pt x="1016774" y="0"/>
                </a:lnTo>
                <a:cubicBezTo>
                  <a:pt x="1048341" y="0"/>
                  <a:pt x="1086319" y="18803"/>
                  <a:pt x="1124012" y="54329"/>
                </a:cubicBezTo>
                <a:lnTo>
                  <a:pt x="1940197" y="823063"/>
                </a:lnTo>
                <a:cubicBezTo>
                  <a:pt x="1992770" y="872564"/>
                  <a:pt x="2021518" y="939183"/>
                  <a:pt x="2021506" y="1010693"/>
                </a:cubicBezTo>
                <a:cubicBezTo>
                  <a:pt x="2021506" y="1082253"/>
                  <a:pt x="1992424" y="1148887"/>
                  <a:pt x="1939911" y="1198404"/>
                </a:cubicBezTo>
                <a:lnTo>
                  <a:pt x="1123346" y="1967122"/>
                </a:lnTo>
                <a:cubicBezTo>
                  <a:pt x="1085570" y="2002747"/>
                  <a:pt x="1048198" y="2021565"/>
                  <a:pt x="1016584" y="2021565"/>
                </a:cubicBezTo>
                <a:lnTo>
                  <a:pt x="1010753" y="2020731"/>
                </a:lnTo>
                <a:lnTo>
                  <a:pt x="1004922" y="2021565"/>
                </a:lnTo>
                <a:cubicBezTo>
                  <a:pt x="973308" y="2021565"/>
                  <a:pt x="935936" y="2002747"/>
                  <a:pt x="898160" y="1967122"/>
                </a:cubicBezTo>
                <a:lnTo>
                  <a:pt x="81595" y="1198404"/>
                </a:lnTo>
                <a:cubicBezTo>
                  <a:pt x="29082" y="1148887"/>
                  <a:pt x="0" y="1082253"/>
                  <a:pt x="0" y="1010693"/>
                </a:cubicBezTo>
                <a:cubicBezTo>
                  <a:pt x="-12" y="939183"/>
                  <a:pt x="28737" y="872564"/>
                  <a:pt x="81309" y="823063"/>
                </a:cubicBezTo>
                <a:lnTo>
                  <a:pt x="897494" y="54329"/>
                </a:lnTo>
                <a:cubicBezTo>
                  <a:pt x="935187" y="18803"/>
                  <a:pt x="973165" y="0"/>
                  <a:pt x="1004732" y="0"/>
                </a:cubicBezTo>
                <a:close/>
              </a:path>
            </a:pathLst>
          </a:custGeom>
          <a:noFill/>
          <a:ln w="76200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en-ID"/>
          </a:p>
        </p:txBody>
      </p:sp>
      <p:sp>
        <p:nvSpPr>
          <p:cNvPr id="11" name="Freeform: Shape 6">
            <a:extLst>
              <a:ext uri="{FF2B5EF4-FFF2-40B4-BE49-F238E27FC236}">
                <a16:creationId xmlns:a16="http://schemas.microsoft.com/office/drawing/2014/main" id="{787F76B6-AFDB-4275-B99D-1469E0EC044F}"/>
              </a:ext>
            </a:extLst>
          </p:cNvPr>
          <p:cNvSpPr/>
          <p:nvPr/>
        </p:nvSpPr>
        <p:spPr>
          <a:xfrm>
            <a:off x="1060061" y="5440806"/>
            <a:ext cx="837198" cy="837223"/>
          </a:xfrm>
          <a:custGeom>
            <a:avLst/>
            <a:gdLst>
              <a:gd name="connsiteX0" fmla="*/ 1004732 w 2021506"/>
              <a:gd name="connsiteY0" fmla="*/ 0 h 2021565"/>
              <a:gd name="connsiteX1" fmla="*/ 1010753 w 2021506"/>
              <a:gd name="connsiteY1" fmla="*/ 862 h 2021565"/>
              <a:gd name="connsiteX2" fmla="*/ 1016774 w 2021506"/>
              <a:gd name="connsiteY2" fmla="*/ 0 h 2021565"/>
              <a:gd name="connsiteX3" fmla="*/ 1124012 w 2021506"/>
              <a:gd name="connsiteY3" fmla="*/ 54329 h 2021565"/>
              <a:gd name="connsiteX4" fmla="*/ 1940197 w 2021506"/>
              <a:gd name="connsiteY4" fmla="*/ 823063 h 2021565"/>
              <a:gd name="connsiteX5" fmla="*/ 2021506 w 2021506"/>
              <a:gd name="connsiteY5" fmla="*/ 1010693 h 2021565"/>
              <a:gd name="connsiteX6" fmla="*/ 1939911 w 2021506"/>
              <a:gd name="connsiteY6" fmla="*/ 1198404 h 2021565"/>
              <a:gd name="connsiteX7" fmla="*/ 1123346 w 2021506"/>
              <a:gd name="connsiteY7" fmla="*/ 1967122 h 2021565"/>
              <a:gd name="connsiteX8" fmla="*/ 1016584 w 2021506"/>
              <a:gd name="connsiteY8" fmla="*/ 2021565 h 2021565"/>
              <a:gd name="connsiteX9" fmla="*/ 1010753 w 2021506"/>
              <a:gd name="connsiteY9" fmla="*/ 2020731 h 2021565"/>
              <a:gd name="connsiteX10" fmla="*/ 1004922 w 2021506"/>
              <a:gd name="connsiteY10" fmla="*/ 2021565 h 2021565"/>
              <a:gd name="connsiteX11" fmla="*/ 898160 w 2021506"/>
              <a:gd name="connsiteY11" fmla="*/ 1967122 h 2021565"/>
              <a:gd name="connsiteX12" fmla="*/ 81595 w 2021506"/>
              <a:gd name="connsiteY12" fmla="*/ 1198404 h 2021565"/>
              <a:gd name="connsiteX13" fmla="*/ 0 w 2021506"/>
              <a:gd name="connsiteY13" fmla="*/ 1010693 h 2021565"/>
              <a:gd name="connsiteX14" fmla="*/ 81309 w 2021506"/>
              <a:gd name="connsiteY14" fmla="*/ 823063 h 2021565"/>
              <a:gd name="connsiteX15" fmla="*/ 897494 w 2021506"/>
              <a:gd name="connsiteY15" fmla="*/ 54329 h 2021565"/>
              <a:gd name="connsiteX16" fmla="*/ 1004732 w 2021506"/>
              <a:gd name="connsiteY16" fmla="*/ 0 h 20215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021506" h="2021565">
                <a:moveTo>
                  <a:pt x="1004732" y="0"/>
                </a:moveTo>
                <a:lnTo>
                  <a:pt x="1010753" y="862"/>
                </a:lnTo>
                <a:lnTo>
                  <a:pt x="1016774" y="0"/>
                </a:lnTo>
                <a:cubicBezTo>
                  <a:pt x="1048341" y="0"/>
                  <a:pt x="1086319" y="18803"/>
                  <a:pt x="1124012" y="54329"/>
                </a:cubicBezTo>
                <a:lnTo>
                  <a:pt x="1940197" y="823063"/>
                </a:lnTo>
                <a:cubicBezTo>
                  <a:pt x="1992770" y="872564"/>
                  <a:pt x="2021518" y="939183"/>
                  <a:pt x="2021506" y="1010693"/>
                </a:cubicBezTo>
                <a:cubicBezTo>
                  <a:pt x="2021506" y="1082253"/>
                  <a:pt x="1992424" y="1148887"/>
                  <a:pt x="1939911" y="1198404"/>
                </a:cubicBezTo>
                <a:lnTo>
                  <a:pt x="1123346" y="1967122"/>
                </a:lnTo>
                <a:cubicBezTo>
                  <a:pt x="1085570" y="2002747"/>
                  <a:pt x="1048198" y="2021565"/>
                  <a:pt x="1016584" y="2021565"/>
                </a:cubicBezTo>
                <a:lnTo>
                  <a:pt x="1010753" y="2020731"/>
                </a:lnTo>
                <a:lnTo>
                  <a:pt x="1004922" y="2021565"/>
                </a:lnTo>
                <a:cubicBezTo>
                  <a:pt x="973308" y="2021565"/>
                  <a:pt x="935936" y="2002747"/>
                  <a:pt x="898160" y="1967122"/>
                </a:cubicBezTo>
                <a:lnTo>
                  <a:pt x="81595" y="1198404"/>
                </a:lnTo>
                <a:cubicBezTo>
                  <a:pt x="29082" y="1148887"/>
                  <a:pt x="0" y="1082253"/>
                  <a:pt x="0" y="1010693"/>
                </a:cubicBezTo>
                <a:cubicBezTo>
                  <a:pt x="-12" y="939183"/>
                  <a:pt x="28737" y="872564"/>
                  <a:pt x="81309" y="823063"/>
                </a:cubicBezTo>
                <a:lnTo>
                  <a:pt x="897494" y="54329"/>
                </a:lnTo>
                <a:cubicBezTo>
                  <a:pt x="935187" y="18803"/>
                  <a:pt x="973165" y="0"/>
                  <a:pt x="1004732" y="0"/>
                </a:cubicBezTo>
                <a:close/>
              </a:path>
            </a:pathLst>
          </a:custGeom>
          <a:noFill/>
          <a:ln w="76200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478322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00" b="12900"/>
          <a:stretch>
            <a:fillRect/>
          </a:stretch>
        </p:blipFill>
        <p:spPr>
          <a:solidFill>
            <a:srgbClr val="4AB5C4"/>
          </a:solidFill>
        </p:spPr>
      </p:pic>
      <p:sp>
        <p:nvSpPr>
          <p:cNvPr id="5" name="Rectangle 4"/>
          <p:cNvSpPr/>
          <p:nvPr/>
        </p:nvSpPr>
        <p:spPr>
          <a:xfrm>
            <a:off x="1026940" y="3430538"/>
            <a:ext cx="794824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dirty="0" err="1">
                <a:latin typeface="Lato Black" panose="020F0A02020204030203"/>
              </a:rPr>
              <a:t>Keadaan</a:t>
            </a:r>
            <a:r>
              <a:rPr lang="en-US" sz="2400" dirty="0">
                <a:latin typeface="Lato Black" panose="020F0A02020204030203"/>
              </a:rPr>
              <a:t> </a:t>
            </a:r>
            <a:r>
              <a:rPr lang="en-US" sz="2400" dirty="0" err="1">
                <a:latin typeface="Lato Black" panose="020F0A02020204030203"/>
              </a:rPr>
              <a:t>fisik</a:t>
            </a:r>
            <a:r>
              <a:rPr lang="en-US" sz="2400" dirty="0">
                <a:latin typeface="Lato Black" panose="020F0A02020204030203"/>
              </a:rPr>
              <a:t> </a:t>
            </a:r>
            <a:r>
              <a:rPr lang="en-US" sz="2400" dirty="0" err="1">
                <a:latin typeface="Lato Black" panose="020F0A02020204030203"/>
              </a:rPr>
              <a:t>buku</a:t>
            </a:r>
            <a:r>
              <a:rPr lang="en-US" sz="2400" dirty="0">
                <a:latin typeface="Lato Black" panose="020F0A02020204030203"/>
              </a:rPr>
              <a:t> yang </a:t>
            </a:r>
            <a:r>
              <a:rPr lang="en-US" sz="2400" dirty="0" err="1">
                <a:latin typeface="Lato Black" panose="020F0A02020204030203"/>
              </a:rPr>
              <a:t>sudah</a:t>
            </a:r>
            <a:r>
              <a:rPr lang="en-US" sz="2400" dirty="0">
                <a:latin typeface="Lato Black" panose="020F0A02020204030203"/>
              </a:rPr>
              <a:t> </a:t>
            </a:r>
            <a:r>
              <a:rPr lang="en-US" sz="2400" dirty="0" err="1">
                <a:latin typeface="Lato Black" panose="020F0A02020204030203"/>
              </a:rPr>
              <a:t>sangat</a:t>
            </a:r>
            <a:r>
              <a:rPr lang="en-US" sz="2400" dirty="0">
                <a:latin typeface="Lato Black" panose="020F0A02020204030203"/>
              </a:rPr>
              <a:t> </a:t>
            </a:r>
            <a:r>
              <a:rPr lang="en-US" sz="2400" dirty="0" err="1">
                <a:latin typeface="Lato Black" panose="020F0A02020204030203"/>
              </a:rPr>
              <a:t>rusak</a:t>
            </a:r>
            <a:r>
              <a:rPr lang="en-US" sz="2400" dirty="0">
                <a:latin typeface="Lato Black" panose="020F0A02020204030203"/>
              </a:rPr>
              <a:t>, </a:t>
            </a:r>
            <a:r>
              <a:rPr lang="en-US" sz="2400" dirty="0" err="1">
                <a:latin typeface="Lato Black" panose="020F0A02020204030203"/>
              </a:rPr>
              <a:t>sehingga</a:t>
            </a:r>
            <a:r>
              <a:rPr lang="en-US" sz="2400" dirty="0">
                <a:latin typeface="Lato Black" panose="020F0A02020204030203"/>
              </a:rPr>
              <a:t> </a:t>
            </a:r>
            <a:r>
              <a:rPr lang="en-US" sz="2400" dirty="0" err="1">
                <a:latin typeface="Lato Black" panose="020F0A02020204030203"/>
              </a:rPr>
              <a:t>tidak</a:t>
            </a:r>
            <a:r>
              <a:rPr lang="en-US" sz="2400" dirty="0">
                <a:latin typeface="Lato Black" panose="020F0A02020204030203"/>
              </a:rPr>
              <a:t> </a:t>
            </a:r>
            <a:r>
              <a:rPr lang="en-US" sz="2400" dirty="0" err="1">
                <a:latin typeface="Lato Black" panose="020F0A02020204030203"/>
              </a:rPr>
              <a:t>dapat</a:t>
            </a:r>
            <a:r>
              <a:rPr lang="en-US" sz="2400" dirty="0">
                <a:latin typeface="Lato Black" panose="020F0A02020204030203"/>
              </a:rPr>
              <a:t> </a:t>
            </a:r>
            <a:r>
              <a:rPr lang="en-US" sz="2400" dirty="0" err="1">
                <a:latin typeface="Lato Black" panose="020F0A02020204030203"/>
              </a:rPr>
              <a:t>dipergunakan</a:t>
            </a:r>
            <a:r>
              <a:rPr lang="en-US" sz="2400" dirty="0">
                <a:latin typeface="Lato Black" panose="020F0A02020204030203"/>
              </a:rPr>
              <a:t> </a:t>
            </a:r>
            <a:r>
              <a:rPr lang="en-US" sz="2400" dirty="0" err="1">
                <a:latin typeface="Lato Black" panose="020F0A02020204030203"/>
              </a:rPr>
              <a:t>lagi</a:t>
            </a:r>
            <a:r>
              <a:rPr lang="en-US" sz="2400" dirty="0">
                <a:latin typeface="Lato Black" panose="020F0A02020204030203"/>
              </a:rPr>
              <a:t>, </a:t>
            </a:r>
            <a:r>
              <a:rPr lang="en-US" sz="2400" dirty="0" err="1">
                <a:latin typeface="Lato Black" panose="020F0A02020204030203"/>
              </a:rPr>
              <a:t>juga</a:t>
            </a:r>
            <a:r>
              <a:rPr lang="en-US" sz="2400" dirty="0">
                <a:latin typeface="Lato Black" panose="020F0A02020204030203"/>
              </a:rPr>
              <a:t> </a:t>
            </a:r>
            <a:r>
              <a:rPr lang="en-US" sz="2400" dirty="0" err="1">
                <a:latin typeface="Lato Black" panose="020F0A02020204030203"/>
              </a:rPr>
              <a:t>rusak</a:t>
            </a:r>
            <a:r>
              <a:rPr lang="en-US" sz="2400" dirty="0">
                <a:latin typeface="Lato Black" panose="020F0A02020204030203"/>
              </a:rPr>
              <a:t> </a:t>
            </a:r>
            <a:r>
              <a:rPr lang="en-US" sz="2400" dirty="0" err="1">
                <a:latin typeface="Lato Black" panose="020F0A02020204030203"/>
              </a:rPr>
              <a:t>dari</a:t>
            </a:r>
            <a:r>
              <a:rPr lang="en-US" sz="2400" dirty="0">
                <a:latin typeface="Lato Black" panose="020F0A02020204030203"/>
              </a:rPr>
              <a:t> </a:t>
            </a:r>
            <a:r>
              <a:rPr lang="en-US" sz="2400" dirty="0" err="1">
                <a:latin typeface="Lato Black" panose="020F0A02020204030203"/>
              </a:rPr>
              <a:t>segi</a:t>
            </a:r>
            <a:r>
              <a:rPr lang="en-US" sz="2400" dirty="0">
                <a:latin typeface="Lato Black" panose="020F0A02020204030203"/>
              </a:rPr>
              <a:t> </a:t>
            </a:r>
            <a:r>
              <a:rPr lang="en-US" sz="2400" dirty="0" err="1">
                <a:latin typeface="Lato Black" panose="020F0A02020204030203"/>
              </a:rPr>
              <a:t>informasinya</a:t>
            </a:r>
            <a:r>
              <a:rPr lang="en-US" sz="2400" dirty="0">
                <a:latin typeface="Lato Black" panose="020F0A02020204030203"/>
              </a:rPr>
              <a:t>.</a:t>
            </a:r>
          </a:p>
        </p:txBody>
      </p:sp>
      <p:sp>
        <p:nvSpPr>
          <p:cNvPr id="6" name="Rectangle 5"/>
          <p:cNvSpPr/>
          <p:nvPr/>
        </p:nvSpPr>
        <p:spPr>
          <a:xfrm>
            <a:off x="422031" y="627743"/>
            <a:ext cx="707918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err="1">
                <a:solidFill>
                  <a:srgbClr val="4AB5C4"/>
                </a:solidFill>
                <a:latin typeface="Lato Black" panose="020F0A02020204030203"/>
              </a:rPr>
              <a:t>Beberapa</a:t>
            </a:r>
            <a:r>
              <a:rPr lang="en-US" sz="2800" b="1" dirty="0">
                <a:solidFill>
                  <a:srgbClr val="4AB5C4"/>
                </a:solidFill>
                <a:latin typeface="Lato Black" panose="020F0A02020204030203"/>
              </a:rPr>
              <a:t> </a:t>
            </a:r>
            <a:r>
              <a:rPr lang="en-US" sz="2800" b="1" dirty="0" err="1">
                <a:solidFill>
                  <a:srgbClr val="4AB5C4"/>
                </a:solidFill>
                <a:latin typeface="Lato Black" panose="020F0A02020204030203"/>
              </a:rPr>
              <a:t>Ketentuan</a:t>
            </a:r>
            <a:r>
              <a:rPr lang="en-US" sz="2800" b="1" dirty="0">
                <a:solidFill>
                  <a:srgbClr val="4AB5C4"/>
                </a:solidFill>
                <a:latin typeface="Lato Black" panose="020F0A02020204030203"/>
              </a:rPr>
              <a:t> </a:t>
            </a:r>
            <a:r>
              <a:rPr lang="en-US" sz="2800" b="1" dirty="0" err="1">
                <a:solidFill>
                  <a:srgbClr val="4AB5C4"/>
                </a:solidFill>
                <a:latin typeface="Lato Black" panose="020F0A02020204030203"/>
              </a:rPr>
              <a:t>Dalam</a:t>
            </a:r>
            <a:r>
              <a:rPr lang="en-US" sz="2800" b="1" dirty="0">
                <a:solidFill>
                  <a:srgbClr val="4AB5C4"/>
                </a:solidFill>
                <a:latin typeface="Lato Black" panose="020F0A02020204030203"/>
              </a:rPr>
              <a:t> </a:t>
            </a:r>
            <a:r>
              <a:rPr lang="en-US" sz="2800" b="1" dirty="0" err="1">
                <a:solidFill>
                  <a:srgbClr val="4AB5C4"/>
                </a:solidFill>
                <a:latin typeface="Lato Black" panose="020F0A02020204030203"/>
              </a:rPr>
              <a:t>Penyiangan</a:t>
            </a:r>
            <a:r>
              <a:rPr lang="en-US" sz="2800" b="1" dirty="0">
                <a:solidFill>
                  <a:srgbClr val="4AB5C4"/>
                </a:solidFill>
                <a:latin typeface="Lato Black" panose="020F0A02020204030203"/>
              </a:rPr>
              <a:t> </a:t>
            </a:r>
          </a:p>
        </p:txBody>
      </p:sp>
      <p:sp>
        <p:nvSpPr>
          <p:cNvPr id="7" name="Block Arc 25">
            <a:extLst>
              <a:ext uri="{FF2B5EF4-FFF2-40B4-BE49-F238E27FC236}">
                <a16:creationId xmlns:a16="http://schemas.microsoft.com/office/drawing/2014/main" id="{5F7FD4D6-1C06-4ABB-98F4-AC79D3C6A6D8}"/>
              </a:ext>
            </a:extLst>
          </p:cNvPr>
          <p:cNvSpPr/>
          <p:nvPr/>
        </p:nvSpPr>
        <p:spPr>
          <a:xfrm>
            <a:off x="677469" y="1726524"/>
            <a:ext cx="349473" cy="504884"/>
          </a:xfrm>
          <a:custGeom>
            <a:avLst/>
            <a:gdLst/>
            <a:ahLst/>
            <a:cxnLst/>
            <a:rect l="l" t="t" r="r" b="b"/>
            <a:pathLst>
              <a:path w="2215656" h="3200962">
                <a:moveTo>
                  <a:pt x="1107829" y="2097026"/>
                </a:moveTo>
                <a:cubicBezTo>
                  <a:pt x="1025315" y="2097026"/>
                  <a:pt x="958423" y="2163918"/>
                  <a:pt x="958423" y="2246432"/>
                </a:cubicBezTo>
                <a:cubicBezTo>
                  <a:pt x="958423" y="2302715"/>
                  <a:pt x="989546" y="2351730"/>
                  <a:pt x="1036590" y="2375275"/>
                </a:cubicBezTo>
                <a:lnTo>
                  <a:pt x="985422" y="2684898"/>
                </a:lnTo>
                <a:lnTo>
                  <a:pt x="1230236" y="2684898"/>
                </a:lnTo>
                <a:lnTo>
                  <a:pt x="1179068" y="2375275"/>
                </a:lnTo>
                <a:cubicBezTo>
                  <a:pt x="1226112" y="2351730"/>
                  <a:pt x="1257234" y="2302715"/>
                  <a:pt x="1257234" y="2246432"/>
                </a:cubicBezTo>
                <a:cubicBezTo>
                  <a:pt x="1257234" y="2163918"/>
                  <a:pt x="1190343" y="2097026"/>
                  <a:pt x="1107829" y="2097026"/>
                </a:cubicBezTo>
                <a:close/>
                <a:moveTo>
                  <a:pt x="1102513" y="266871"/>
                </a:moveTo>
                <a:cubicBezTo>
                  <a:pt x="874876" y="269781"/>
                  <a:pt x="691868" y="455143"/>
                  <a:pt x="691868" y="682798"/>
                </a:cubicBezTo>
                <a:lnTo>
                  <a:pt x="690469" y="682798"/>
                </a:lnTo>
                <a:lnTo>
                  <a:pt x="690469" y="1580962"/>
                </a:lnTo>
                <a:lnTo>
                  <a:pt x="1525188" y="1580962"/>
                </a:lnTo>
                <a:lnTo>
                  <a:pt x="1525188" y="672127"/>
                </a:lnTo>
                <a:lnTo>
                  <a:pt x="1523654" y="672166"/>
                </a:lnTo>
                <a:cubicBezTo>
                  <a:pt x="1517835" y="444585"/>
                  <a:pt x="1330149" y="263961"/>
                  <a:pt x="1102513" y="266871"/>
                </a:cubicBezTo>
                <a:close/>
                <a:moveTo>
                  <a:pt x="1099102" y="56"/>
                </a:moveTo>
                <a:cubicBezTo>
                  <a:pt x="1472767" y="-4720"/>
                  <a:pt x="1780852" y="291773"/>
                  <a:pt x="1790404" y="665346"/>
                </a:cubicBezTo>
                <a:lnTo>
                  <a:pt x="1742843" y="666562"/>
                </a:lnTo>
                <a:lnTo>
                  <a:pt x="1790627" y="666562"/>
                </a:lnTo>
                <a:lnTo>
                  <a:pt x="1790627" y="1580962"/>
                </a:lnTo>
                <a:lnTo>
                  <a:pt x="2041344" y="1580962"/>
                </a:lnTo>
                <a:cubicBezTo>
                  <a:pt x="2137614" y="1580962"/>
                  <a:pt x="2215656" y="1659004"/>
                  <a:pt x="2215656" y="1755274"/>
                </a:cubicBezTo>
                <a:lnTo>
                  <a:pt x="2215656" y="3026650"/>
                </a:lnTo>
                <a:cubicBezTo>
                  <a:pt x="2215656" y="3122920"/>
                  <a:pt x="2137614" y="3200962"/>
                  <a:pt x="2041344" y="3200962"/>
                </a:cubicBezTo>
                <a:lnTo>
                  <a:pt x="174312" y="3200962"/>
                </a:lnTo>
                <a:cubicBezTo>
                  <a:pt x="78042" y="3200962"/>
                  <a:pt x="0" y="3122920"/>
                  <a:pt x="0" y="3026650"/>
                </a:cubicBezTo>
                <a:lnTo>
                  <a:pt x="0" y="1755274"/>
                </a:lnTo>
                <a:cubicBezTo>
                  <a:pt x="0" y="1659004"/>
                  <a:pt x="78042" y="1580962"/>
                  <a:pt x="174312" y="1580962"/>
                </a:cubicBezTo>
                <a:lnTo>
                  <a:pt x="425030" y="1580962"/>
                </a:lnTo>
                <a:lnTo>
                  <a:pt x="425030" y="676764"/>
                </a:lnTo>
                <a:lnTo>
                  <a:pt x="425634" y="676764"/>
                </a:lnTo>
                <a:cubicBezTo>
                  <a:pt x="428273" y="305830"/>
                  <a:pt x="727452" y="4806"/>
                  <a:pt x="1099102" y="56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8" name="Block Arc 25">
            <a:extLst>
              <a:ext uri="{FF2B5EF4-FFF2-40B4-BE49-F238E27FC236}">
                <a16:creationId xmlns:a16="http://schemas.microsoft.com/office/drawing/2014/main" id="{5F7FD4D6-1C06-4ABB-98F4-AC79D3C6A6D8}"/>
              </a:ext>
            </a:extLst>
          </p:cNvPr>
          <p:cNvSpPr/>
          <p:nvPr/>
        </p:nvSpPr>
        <p:spPr>
          <a:xfrm>
            <a:off x="677468" y="2554527"/>
            <a:ext cx="349473" cy="504884"/>
          </a:xfrm>
          <a:custGeom>
            <a:avLst/>
            <a:gdLst/>
            <a:ahLst/>
            <a:cxnLst/>
            <a:rect l="l" t="t" r="r" b="b"/>
            <a:pathLst>
              <a:path w="2215656" h="3200962">
                <a:moveTo>
                  <a:pt x="1107829" y="2097026"/>
                </a:moveTo>
                <a:cubicBezTo>
                  <a:pt x="1025315" y="2097026"/>
                  <a:pt x="958423" y="2163918"/>
                  <a:pt x="958423" y="2246432"/>
                </a:cubicBezTo>
                <a:cubicBezTo>
                  <a:pt x="958423" y="2302715"/>
                  <a:pt x="989546" y="2351730"/>
                  <a:pt x="1036590" y="2375275"/>
                </a:cubicBezTo>
                <a:lnTo>
                  <a:pt x="985422" y="2684898"/>
                </a:lnTo>
                <a:lnTo>
                  <a:pt x="1230236" y="2684898"/>
                </a:lnTo>
                <a:lnTo>
                  <a:pt x="1179068" y="2375275"/>
                </a:lnTo>
                <a:cubicBezTo>
                  <a:pt x="1226112" y="2351730"/>
                  <a:pt x="1257234" y="2302715"/>
                  <a:pt x="1257234" y="2246432"/>
                </a:cubicBezTo>
                <a:cubicBezTo>
                  <a:pt x="1257234" y="2163918"/>
                  <a:pt x="1190343" y="2097026"/>
                  <a:pt x="1107829" y="2097026"/>
                </a:cubicBezTo>
                <a:close/>
                <a:moveTo>
                  <a:pt x="1102513" y="266871"/>
                </a:moveTo>
                <a:cubicBezTo>
                  <a:pt x="874876" y="269781"/>
                  <a:pt x="691868" y="455143"/>
                  <a:pt x="691868" y="682798"/>
                </a:cubicBezTo>
                <a:lnTo>
                  <a:pt x="690469" y="682798"/>
                </a:lnTo>
                <a:lnTo>
                  <a:pt x="690469" y="1580962"/>
                </a:lnTo>
                <a:lnTo>
                  <a:pt x="1525188" y="1580962"/>
                </a:lnTo>
                <a:lnTo>
                  <a:pt x="1525188" y="672127"/>
                </a:lnTo>
                <a:lnTo>
                  <a:pt x="1523654" y="672166"/>
                </a:lnTo>
                <a:cubicBezTo>
                  <a:pt x="1517835" y="444585"/>
                  <a:pt x="1330149" y="263961"/>
                  <a:pt x="1102513" y="266871"/>
                </a:cubicBezTo>
                <a:close/>
                <a:moveTo>
                  <a:pt x="1099102" y="56"/>
                </a:moveTo>
                <a:cubicBezTo>
                  <a:pt x="1472767" y="-4720"/>
                  <a:pt x="1780852" y="291773"/>
                  <a:pt x="1790404" y="665346"/>
                </a:cubicBezTo>
                <a:lnTo>
                  <a:pt x="1742843" y="666562"/>
                </a:lnTo>
                <a:lnTo>
                  <a:pt x="1790627" y="666562"/>
                </a:lnTo>
                <a:lnTo>
                  <a:pt x="1790627" y="1580962"/>
                </a:lnTo>
                <a:lnTo>
                  <a:pt x="2041344" y="1580962"/>
                </a:lnTo>
                <a:cubicBezTo>
                  <a:pt x="2137614" y="1580962"/>
                  <a:pt x="2215656" y="1659004"/>
                  <a:pt x="2215656" y="1755274"/>
                </a:cubicBezTo>
                <a:lnTo>
                  <a:pt x="2215656" y="3026650"/>
                </a:lnTo>
                <a:cubicBezTo>
                  <a:pt x="2215656" y="3122920"/>
                  <a:pt x="2137614" y="3200962"/>
                  <a:pt x="2041344" y="3200962"/>
                </a:cubicBezTo>
                <a:lnTo>
                  <a:pt x="174312" y="3200962"/>
                </a:lnTo>
                <a:cubicBezTo>
                  <a:pt x="78042" y="3200962"/>
                  <a:pt x="0" y="3122920"/>
                  <a:pt x="0" y="3026650"/>
                </a:cubicBezTo>
                <a:lnTo>
                  <a:pt x="0" y="1755274"/>
                </a:lnTo>
                <a:cubicBezTo>
                  <a:pt x="0" y="1659004"/>
                  <a:pt x="78042" y="1580962"/>
                  <a:pt x="174312" y="1580962"/>
                </a:cubicBezTo>
                <a:lnTo>
                  <a:pt x="425030" y="1580962"/>
                </a:lnTo>
                <a:lnTo>
                  <a:pt x="425030" y="676764"/>
                </a:lnTo>
                <a:lnTo>
                  <a:pt x="425634" y="676764"/>
                </a:lnTo>
                <a:cubicBezTo>
                  <a:pt x="428273" y="305830"/>
                  <a:pt x="727452" y="4806"/>
                  <a:pt x="1099102" y="56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9" name="Block Arc 25">
            <a:extLst>
              <a:ext uri="{FF2B5EF4-FFF2-40B4-BE49-F238E27FC236}">
                <a16:creationId xmlns:a16="http://schemas.microsoft.com/office/drawing/2014/main" id="{5F7FD4D6-1C06-4ABB-98F4-AC79D3C6A6D8}"/>
              </a:ext>
            </a:extLst>
          </p:cNvPr>
          <p:cNvSpPr/>
          <p:nvPr/>
        </p:nvSpPr>
        <p:spPr>
          <a:xfrm>
            <a:off x="677467" y="3382530"/>
            <a:ext cx="349473" cy="504884"/>
          </a:xfrm>
          <a:custGeom>
            <a:avLst/>
            <a:gdLst/>
            <a:ahLst/>
            <a:cxnLst/>
            <a:rect l="l" t="t" r="r" b="b"/>
            <a:pathLst>
              <a:path w="2215656" h="3200962">
                <a:moveTo>
                  <a:pt x="1107829" y="2097026"/>
                </a:moveTo>
                <a:cubicBezTo>
                  <a:pt x="1025315" y="2097026"/>
                  <a:pt x="958423" y="2163918"/>
                  <a:pt x="958423" y="2246432"/>
                </a:cubicBezTo>
                <a:cubicBezTo>
                  <a:pt x="958423" y="2302715"/>
                  <a:pt x="989546" y="2351730"/>
                  <a:pt x="1036590" y="2375275"/>
                </a:cubicBezTo>
                <a:lnTo>
                  <a:pt x="985422" y="2684898"/>
                </a:lnTo>
                <a:lnTo>
                  <a:pt x="1230236" y="2684898"/>
                </a:lnTo>
                <a:lnTo>
                  <a:pt x="1179068" y="2375275"/>
                </a:lnTo>
                <a:cubicBezTo>
                  <a:pt x="1226112" y="2351730"/>
                  <a:pt x="1257234" y="2302715"/>
                  <a:pt x="1257234" y="2246432"/>
                </a:cubicBezTo>
                <a:cubicBezTo>
                  <a:pt x="1257234" y="2163918"/>
                  <a:pt x="1190343" y="2097026"/>
                  <a:pt x="1107829" y="2097026"/>
                </a:cubicBezTo>
                <a:close/>
                <a:moveTo>
                  <a:pt x="1102513" y="266871"/>
                </a:moveTo>
                <a:cubicBezTo>
                  <a:pt x="874876" y="269781"/>
                  <a:pt x="691868" y="455143"/>
                  <a:pt x="691868" y="682798"/>
                </a:cubicBezTo>
                <a:lnTo>
                  <a:pt x="690469" y="682798"/>
                </a:lnTo>
                <a:lnTo>
                  <a:pt x="690469" y="1580962"/>
                </a:lnTo>
                <a:lnTo>
                  <a:pt x="1525188" y="1580962"/>
                </a:lnTo>
                <a:lnTo>
                  <a:pt x="1525188" y="672127"/>
                </a:lnTo>
                <a:lnTo>
                  <a:pt x="1523654" y="672166"/>
                </a:lnTo>
                <a:cubicBezTo>
                  <a:pt x="1517835" y="444585"/>
                  <a:pt x="1330149" y="263961"/>
                  <a:pt x="1102513" y="266871"/>
                </a:cubicBezTo>
                <a:close/>
                <a:moveTo>
                  <a:pt x="1099102" y="56"/>
                </a:moveTo>
                <a:cubicBezTo>
                  <a:pt x="1472767" y="-4720"/>
                  <a:pt x="1780852" y="291773"/>
                  <a:pt x="1790404" y="665346"/>
                </a:cubicBezTo>
                <a:lnTo>
                  <a:pt x="1742843" y="666562"/>
                </a:lnTo>
                <a:lnTo>
                  <a:pt x="1790627" y="666562"/>
                </a:lnTo>
                <a:lnTo>
                  <a:pt x="1790627" y="1580962"/>
                </a:lnTo>
                <a:lnTo>
                  <a:pt x="2041344" y="1580962"/>
                </a:lnTo>
                <a:cubicBezTo>
                  <a:pt x="2137614" y="1580962"/>
                  <a:pt x="2215656" y="1659004"/>
                  <a:pt x="2215656" y="1755274"/>
                </a:cubicBezTo>
                <a:lnTo>
                  <a:pt x="2215656" y="3026650"/>
                </a:lnTo>
                <a:cubicBezTo>
                  <a:pt x="2215656" y="3122920"/>
                  <a:pt x="2137614" y="3200962"/>
                  <a:pt x="2041344" y="3200962"/>
                </a:cubicBezTo>
                <a:lnTo>
                  <a:pt x="174312" y="3200962"/>
                </a:lnTo>
                <a:cubicBezTo>
                  <a:pt x="78042" y="3200962"/>
                  <a:pt x="0" y="3122920"/>
                  <a:pt x="0" y="3026650"/>
                </a:cubicBezTo>
                <a:lnTo>
                  <a:pt x="0" y="1755274"/>
                </a:lnTo>
                <a:cubicBezTo>
                  <a:pt x="0" y="1659004"/>
                  <a:pt x="78042" y="1580962"/>
                  <a:pt x="174312" y="1580962"/>
                </a:cubicBezTo>
                <a:lnTo>
                  <a:pt x="425030" y="1580962"/>
                </a:lnTo>
                <a:lnTo>
                  <a:pt x="425030" y="676764"/>
                </a:lnTo>
                <a:lnTo>
                  <a:pt x="425634" y="676764"/>
                </a:lnTo>
                <a:cubicBezTo>
                  <a:pt x="428273" y="305830"/>
                  <a:pt x="727452" y="4806"/>
                  <a:pt x="1099102" y="56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026940" y="1883111"/>
            <a:ext cx="838434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dirty="0" err="1">
                <a:latin typeface="Lato Black" panose="020F0A02020204030203"/>
              </a:rPr>
              <a:t>Penyiangan</a:t>
            </a:r>
            <a:r>
              <a:rPr lang="en-US" sz="2400" dirty="0">
                <a:latin typeface="Lato Black" panose="020F0A02020204030203"/>
              </a:rPr>
              <a:t> </a:t>
            </a:r>
            <a:r>
              <a:rPr lang="en-US" sz="2400" dirty="0" err="1">
                <a:latin typeface="Lato Black" panose="020F0A02020204030203"/>
              </a:rPr>
              <a:t>dapat</a:t>
            </a:r>
            <a:r>
              <a:rPr lang="en-US" sz="2400" dirty="0">
                <a:latin typeface="Lato Black" panose="020F0A02020204030203"/>
              </a:rPr>
              <a:t> </a:t>
            </a:r>
            <a:r>
              <a:rPr lang="en-US" sz="2400" dirty="0" err="1">
                <a:latin typeface="Lato Black" panose="020F0A02020204030203"/>
              </a:rPr>
              <a:t>dilakukan</a:t>
            </a:r>
            <a:r>
              <a:rPr lang="en-US" sz="2400" dirty="0">
                <a:latin typeface="Lato Black" panose="020F0A02020204030203"/>
              </a:rPr>
              <a:t> </a:t>
            </a:r>
            <a:r>
              <a:rPr lang="en-US" sz="2400" dirty="0" err="1">
                <a:latin typeface="Lato Black" panose="020F0A02020204030203"/>
              </a:rPr>
              <a:t>setiap</a:t>
            </a:r>
            <a:r>
              <a:rPr lang="en-US" sz="2400" dirty="0">
                <a:latin typeface="Lato Black" panose="020F0A02020204030203"/>
              </a:rPr>
              <a:t> </a:t>
            </a:r>
            <a:r>
              <a:rPr lang="en-US" sz="2400" dirty="0" err="1">
                <a:latin typeface="Lato Black" panose="020F0A02020204030203"/>
              </a:rPr>
              <a:t>saat</a:t>
            </a:r>
            <a:r>
              <a:rPr lang="en-US" sz="2400" dirty="0">
                <a:latin typeface="Lato Black" panose="020F0A02020204030203"/>
              </a:rPr>
              <a:t> </a:t>
            </a:r>
            <a:r>
              <a:rPr lang="en-US" sz="2400" dirty="0" err="1">
                <a:latin typeface="Lato Black" panose="020F0A02020204030203"/>
              </a:rPr>
              <a:t>sesuai</a:t>
            </a:r>
            <a:r>
              <a:rPr lang="en-US" sz="2400" dirty="0">
                <a:latin typeface="Lato Black" panose="020F0A02020204030203"/>
              </a:rPr>
              <a:t> </a:t>
            </a:r>
            <a:r>
              <a:rPr lang="en-US" sz="2400" dirty="0" err="1">
                <a:latin typeface="Lato Black" panose="020F0A02020204030203"/>
              </a:rPr>
              <a:t>kebutuhan</a:t>
            </a:r>
            <a:r>
              <a:rPr lang="en-US" sz="2400" dirty="0">
                <a:latin typeface="Lato Black" panose="020F0A02020204030203"/>
              </a:rPr>
              <a:t>.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026940" y="2554527"/>
            <a:ext cx="967857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dirty="0" err="1">
                <a:latin typeface="Lato Black" panose="020F0A02020204030203"/>
              </a:rPr>
              <a:t>Buku-buku</a:t>
            </a:r>
            <a:r>
              <a:rPr lang="en-US" sz="2400" dirty="0">
                <a:latin typeface="Lato Black" panose="020F0A02020204030203"/>
              </a:rPr>
              <a:t> yang </a:t>
            </a:r>
            <a:r>
              <a:rPr lang="en-US" sz="2400" dirty="0" err="1">
                <a:latin typeface="Lato Black" panose="020F0A02020204030203"/>
              </a:rPr>
              <a:t>sudah</a:t>
            </a:r>
            <a:r>
              <a:rPr lang="en-US" sz="2400" dirty="0">
                <a:latin typeface="Lato Black" panose="020F0A02020204030203"/>
              </a:rPr>
              <a:t> </a:t>
            </a:r>
            <a:r>
              <a:rPr lang="en-US" sz="2400" dirty="0" err="1">
                <a:latin typeface="Lato Black" panose="020F0A02020204030203"/>
              </a:rPr>
              <a:t>dipinjamkan</a:t>
            </a:r>
            <a:r>
              <a:rPr lang="en-US" sz="2400" dirty="0">
                <a:latin typeface="Lato Black" panose="020F0A02020204030203"/>
              </a:rPr>
              <a:t> </a:t>
            </a:r>
            <a:r>
              <a:rPr lang="en-US" sz="2400" dirty="0" err="1">
                <a:latin typeface="Lato Black" panose="020F0A02020204030203"/>
              </a:rPr>
              <a:t>dalam</a:t>
            </a:r>
            <a:r>
              <a:rPr lang="en-US" sz="2400" dirty="0">
                <a:latin typeface="Lato Black" panose="020F0A02020204030203"/>
              </a:rPr>
              <a:t> </a:t>
            </a:r>
            <a:r>
              <a:rPr lang="en-US" sz="2400" dirty="0" err="1">
                <a:latin typeface="Lato Black" panose="020F0A02020204030203"/>
              </a:rPr>
              <a:t>waktu</a:t>
            </a:r>
            <a:r>
              <a:rPr lang="en-US" sz="2400" dirty="0">
                <a:latin typeface="Lato Black" panose="020F0A02020204030203"/>
              </a:rPr>
              <a:t> yang lama (</a:t>
            </a:r>
            <a:r>
              <a:rPr lang="en-US" sz="2400" dirty="0" err="1">
                <a:latin typeface="Lato Black" panose="020F0A02020204030203"/>
              </a:rPr>
              <a:t>lebih</a:t>
            </a:r>
            <a:r>
              <a:rPr lang="en-US" sz="2400" dirty="0">
                <a:latin typeface="Lato Black" panose="020F0A02020204030203"/>
              </a:rPr>
              <a:t> </a:t>
            </a:r>
            <a:r>
              <a:rPr lang="en-US" sz="2400" dirty="0" err="1">
                <a:latin typeface="Lato Black" panose="020F0A02020204030203"/>
              </a:rPr>
              <a:t>dari</a:t>
            </a:r>
            <a:r>
              <a:rPr lang="en-US" sz="2400" dirty="0">
                <a:latin typeface="Lato Black" panose="020F0A02020204030203"/>
              </a:rPr>
              <a:t> 5 </a:t>
            </a:r>
            <a:r>
              <a:rPr lang="en-US" sz="2400" dirty="0" err="1">
                <a:latin typeface="Lato Black" panose="020F0A02020204030203"/>
              </a:rPr>
              <a:t>tahun</a:t>
            </a:r>
            <a:r>
              <a:rPr lang="en-US" sz="2400" dirty="0">
                <a:latin typeface="Lato Black" panose="020F0A02020204030203"/>
              </a:rPr>
              <a:t> </a:t>
            </a:r>
            <a:r>
              <a:rPr lang="en-US" sz="2400" dirty="0" err="1">
                <a:latin typeface="Lato Black" panose="020F0A02020204030203"/>
              </a:rPr>
              <a:t>dan</a:t>
            </a:r>
            <a:r>
              <a:rPr lang="en-US" sz="2400" dirty="0">
                <a:latin typeface="Lato Black" panose="020F0A02020204030203"/>
              </a:rPr>
              <a:t> </a:t>
            </a:r>
            <a:r>
              <a:rPr lang="en-US" sz="2400" dirty="0" err="1">
                <a:latin typeface="Lato Black" panose="020F0A02020204030203"/>
              </a:rPr>
              <a:t>tidak</a:t>
            </a:r>
            <a:r>
              <a:rPr lang="en-US" sz="2400" dirty="0">
                <a:latin typeface="Lato Black" panose="020F0A02020204030203"/>
              </a:rPr>
              <a:t> </a:t>
            </a:r>
            <a:r>
              <a:rPr lang="en-US" sz="2400" dirty="0" err="1">
                <a:latin typeface="Lato Black" panose="020F0A02020204030203"/>
              </a:rPr>
              <a:t>diminati</a:t>
            </a:r>
            <a:r>
              <a:rPr lang="en-US" sz="2400" dirty="0">
                <a:latin typeface="Lato Black" panose="020F0A02020204030203"/>
              </a:rPr>
              <a:t> </a:t>
            </a:r>
            <a:r>
              <a:rPr lang="en-US" sz="2400" dirty="0" err="1">
                <a:latin typeface="Lato Black" panose="020F0A02020204030203"/>
              </a:rPr>
              <a:t>lagi</a:t>
            </a:r>
            <a:r>
              <a:rPr lang="en-US" sz="2400" dirty="0">
                <a:latin typeface="Lato Black" panose="020F0A02020204030203"/>
              </a:rPr>
              <a:t> </a:t>
            </a:r>
            <a:r>
              <a:rPr lang="en-US" sz="2400" dirty="0" err="1">
                <a:latin typeface="Lato Black" panose="020F0A02020204030203"/>
              </a:rPr>
              <a:t>oleh</a:t>
            </a:r>
            <a:r>
              <a:rPr lang="en-US" sz="2400" dirty="0">
                <a:latin typeface="Lato Black" panose="020F0A02020204030203"/>
              </a:rPr>
              <a:t> </a:t>
            </a:r>
            <a:r>
              <a:rPr lang="en-US" sz="2400" dirty="0" err="1">
                <a:latin typeface="Lato Black" panose="020F0A02020204030203"/>
              </a:rPr>
              <a:t>pemustaka</a:t>
            </a:r>
            <a:r>
              <a:rPr lang="en-US" sz="2400" dirty="0">
                <a:latin typeface="Lato Black" panose="020F0A02020204030203"/>
              </a:rPr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1563901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 animBg="1"/>
      <p:bldP spid="8" grpId="0" animBg="1"/>
      <p:bldP spid="9" grpId="0" animBg="1"/>
      <p:bldP spid="10" grpId="0"/>
      <p:bldP spid="11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324582" y="2099213"/>
            <a:ext cx="9959927" cy="26595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07000"/>
              </a:lnSpc>
              <a:spcBef>
                <a:spcPts val="1200"/>
              </a:spcBef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ID" sz="2000" dirty="0" err="1"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Buku-buku</a:t>
            </a:r>
            <a:r>
              <a:rPr lang="en-ID" sz="2000" dirty="0"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ID" sz="2000" dirty="0" err="1"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ketinggalan</a:t>
            </a:r>
            <a:r>
              <a:rPr lang="en-ID" sz="2000" dirty="0"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jaman</a:t>
            </a:r>
            <a:r>
              <a:rPr lang="en-ID" sz="2000" dirty="0"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ID" sz="2000" dirty="0" err="1"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baik</a:t>
            </a:r>
            <a:r>
              <a:rPr lang="en-ID" sz="2000" dirty="0"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dalam</a:t>
            </a:r>
            <a:r>
              <a:rPr lang="en-ID" sz="2000" dirty="0"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hal</a:t>
            </a:r>
            <a:r>
              <a:rPr lang="en-ID" sz="2000" dirty="0"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perkembangan</a:t>
            </a:r>
            <a:r>
              <a:rPr lang="en-ID" sz="2000" dirty="0"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ilmu</a:t>
            </a:r>
            <a:r>
              <a:rPr lang="en-ID" sz="2000" dirty="0"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ID" sz="2000" dirty="0" err="1"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terutama</a:t>
            </a:r>
            <a:r>
              <a:rPr lang="en-ID" sz="2000" dirty="0"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sains</a:t>
            </a:r>
            <a:r>
              <a:rPr lang="en-ID" sz="2000" dirty="0"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dan</a:t>
            </a:r>
            <a:r>
              <a:rPr lang="en-ID" sz="2000" dirty="0"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teknologi</a:t>
            </a:r>
            <a:r>
              <a:rPr lang="en-ID" sz="2000" dirty="0"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maupun</a:t>
            </a:r>
            <a:r>
              <a:rPr lang="en-ID" sz="2000" dirty="0"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ID" sz="2000" dirty="0" err="1"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sudah</a:t>
            </a:r>
            <a:r>
              <a:rPr lang="en-ID" sz="2000" dirty="0"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tidak</a:t>
            </a:r>
            <a:r>
              <a:rPr lang="en-ID" sz="2000" dirty="0"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menunjang</a:t>
            </a:r>
            <a:r>
              <a:rPr lang="en-ID" sz="2000" dirty="0"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 program </a:t>
            </a:r>
            <a:r>
              <a:rPr lang="en-ID" sz="2000" dirty="0" err="1"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masyarakat</a:t>
            </a:r>
            <a:r>
              <a:rPr lang="en-ID" sz="2000" dirty="0"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setempat</a:t>
            </a:r>
            <a:r>
              <a:rPr lang="en-ID" sz="2000" dirty="0"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en-ID" sz="2000" dirty="0" err="1"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khusus</a:t>
            </a:r>
            <a:r>
              <a:rPr lang="en-ID" sz="2000" dirty="0"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untuk</a:t>
            </a:r>
            <a:r>
              <a:rPr lang="en-ID" sz="2000" dirty="0"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perpustakaan</a:t>
            </a:r>
            <a:r>
              <a:rPr lang="en-ID" sz="2000" dirty="0"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keliling</a:t>
            </a:r>
            <a:r>
              <a:rPr lang="en-ID" sz="2000" dirty="0"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), </a:t>
            </a:r>
            <a:r>
              <a:rPr lang="en-ID" sz="2000" dirty="0" err="1"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dan</a:t>
            </a:r>
            <a:r>
              <a:rPr lang="en-ID" sz="2000" dirty="0"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ID" sz="2000" dirty="0" err="1"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edisinya</a:t>
            </a:r>
            <a:r>
              <a:rPr lang="en-ID" sz="2000" dirty="0"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sudah</a:t>
            </a:r>
            <a:r>
              <a:rPr lang="en-ID" sz="2000" dirty="0"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 lama </a:t>
            </a:r>
            <a:r>
              <a:rPr lang="en-ID" sz="2000" dirty="0" err="1"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sehingga</a:t>
            </a:r>
            <a:r>
              <a:rPr lang="en-ID" sz="2000" dirty="0"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tidak</a:t>
            </a:r>
            <a:r>
              <a:rPr lang="en-ID" sz="2000" dirty="0"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dipergunakan</a:t>
            </a:r>
            <a:r>
              <a:rPr lang="en-ID" sz="2000" dirty="0"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lagi</a:t>
            </a:r>
            <a:r>
              <a:rPr lang="en-ID" sz="2000" dirty="0"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ID" sz="2000" dirty="0" err="1"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sementara</a:t>
            </a:r>
            <a:r>
              <a:rPr lang="en-ID" sz="2000" dirty="0"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sudah</a:t>
            </a:r>
            <a:r>
              <a:rPr lang="en-ID" sz="2000" dirty="0"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ada</a:t>
            </a:r>
            <a:r>
              <a:rPr lang="en-ID" sz="2000" dirty="0"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edisi</a:t>
            </a:r>
            <a:r>
              <a:rPr lang="en-ID" sz="2000" dirty="0"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ID" sz="2000" dirty="0" err="1"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baru</a:t>
            </a:r>
            <a:r>
              <a:rPr lang="en-ID" sz="2000" dirty="0"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sz="2000" dirty="0">
              <a:latin typeface="Lato Black" panose="020F0A02020204030203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spcBef>
                <a:spcPts val="1200"/>
              </a:spcBef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ID" sz="2000" dirty="0" err="1"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Subyek-subyek</a:t>
            </a:r>
            <a:r>
              <a:rPr lang="en-ID" sz="2000" dirty="0"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ID" sz="2000" dirty="0" err="1"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tidak</a:t>
            </a:r>
            <a:r>
              <a:rPr lang="en-ID" sz="2000" dirty="0"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relevan</a:t>
            </a:r>
            <a:r>
              <a:rPr lang="en-ID" sz="2000" dirty="0"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dan</a:t>
            </a:r>
            <a:r>
              <a:rPr lang="en-ID" sz="2000" dirty="0"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tidak</a:t>
            </a:r>
            <a:r>
              <a:rPr lang="en-ID" sz="2000" dirty="0"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diminati</a:t>
            </a:r>
            <a:r>
              <a:rPr lang="en-ID" sz="2000" dirty="0"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pemustaka</a:t>
            </a:r>
            <a:r>
              <a:rPr lang="en-ID" sz="2000" dirty="0"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sz="2000" dirty="0">
              <a:latin typeface="Lato Black" panose="020F0A02020204030203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 algn="just">
              <a:lnSpc>
                <a:spcPct val="107000"/>
              </a:lnSpc>
              <a:spcBef>
                <a:spcPts val="1200"/>
              </a:spcBef>
              <a:spcAft>
                <a:spcPts val="1200"/>
              </a:spcAft>
            </a:pPr>
            <a:endParaRPr lang="en-US" sz="2000" dirty="0">
              <a:effectLst/>
              <a:latin typeface="Lato Black" panose="020F0A02020204030203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1240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DCDBB6D7-C4E6-40BB-9CAB-24EB1DED64A0}"/>
              </a:ext>
            </a:extLst>
          </p:cNvPr>
          <p:cNvSpPr/>
          <p:nvPr/>
        </p:nvSpPr>
        <p:spPr>
          <a:xfrm>
            <a:off x="-1191944" y="-3858944"/>
            <a:ext cx="14575888" cy="14575888"/>
          </a:xfrm>
          <a:prstGeom prst="ellipse">
            <a:avLst/>
          </a:prstGeom>
          <a:solidFill>
            <a:schemeClr val="accent5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400">
              <a:solidFill>
                <a:schemeClr val="tx1"/>
              </a:solidFill>
              <a:latin typeface="Lato" panose="020F0502020204030203" pitchFamily="34" charset="0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39BA8A1-45AF-438C-9C14-1EEE3653EA4C}"/>
              </a:ext>
            </a:extLst>
          </p:cNvPr>
          <p:cNvSpPr/>
          <p:nvPr/>
        </p:nvSpPr>
        <p:spPr>
          <a:xfrm>
            <a:off x="4018608" y="1445459"/>
            <a:ext cx="4154784" cy="4154908"/>
          </a:xfrm>
          <a:custGeom>
            <a:avLst/>
            <a:gdLst>
              <a:gd name="connsiteX0" fmla="*/ 1004732 w 2021506"/>
              <a:gd name="connsiteY0" fmla="*/ 0 h 2021565"/>
              <a:gd name="connsiteX1" fmla="*/ 1010753 w 2021506"/>
              <a:gd name="connsiteY1" fmla="*/ 862 h 2021565"/>
              <a:gd name="connsiteX2" fmla="*/ 1016774 w 2021506"/>
              <a:gd name="connsiteY2" fmla="*/ 0 h 2021565"/>
              <a:gd name="connsiteX3" fmla="*/ 1124012 w 2021506"/>
              <a:gd name="connsiteY3" fmla="*/ 54329 h 2021565"/>
              <a:gd name="connsiteX4" fmla="*/ 1940197 w 2021506"/>
              <a:gd name="connsiteY4" fmla="*/ 823063 h 2021565"/>
              <a:gd name="connsiteX5" fmla="*/ 2021506 w 2021506"/>
              <a:gd name="connsiteY5" fmla="*/ 1010693 h 2021565"/>
              <a:gd name="connsiteX6" fmla="*/ 1939911 w 2021506"/>
              <a:gd name="connsiteY6" fmla="*/ 1198404 h 2021565"/>
              <a:gd name="connsiteX7" fmla="*/ 1123346 w 2021506"/>
              <a:gd name="connsiteY7" fmla="*/ 1967122 h 2021565"/>
              <a:gd name="connsiteX8" fmla="*/ 1016584 w 2021506"/>
              <a:gd name="connsiteY8" fmla="*/ 2021565 h 2021565"/>
              <a:gd name="connsiteX9" fmla="*/ 1010753 w 2021506"/>
              <a:gd name="connsiteY9" fmla="*/ 2020731 h 2021565"/>
              <a:gd name="connsiteX10" fmla="*/ 1004922 w 2021506"/>
              <a:gd name="connsiteY10" fmla="*/ 2021565 h 2021565"/>
              <a:gd name="connsiteX11" fmla="*/ 898160 w 2021506"/>
              <a:gd name="connsiteY11" fmla="*/ 1967122 h 2021565"/>
              <a:gd name="connsiteX12" fmla="*/ 81595 w 2021506"/>
              <a:gd name="connsiteY12" fmla="*/ 1198404 h 2021565"/>
              <a:gd name="connsiteX13" fmla="*/ 0 w 2021506"/>
              <a:gd name="connsiteY13" fmla="*/ 1010693 h 2021565"/>
              <a:gd name="connsiteX14" fmla="*/ 81309 w 2021506"/>
              <a:gd name="connsiteY14" fmla="*/ 823063 h 2021565"/>
              <a:gd name="connsiteX15" fmla="*/ 897494 w 2021506"/>
              <a:gd name="connsiteY15" fmla="*/ 54329 h 2021565"/>
              <a:gd name="connsiteX16" fmla="*/ 1004732 w 2021506"/>
              <a:gd name="connsiteY16" fmla="*/ 0 h 20215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021506" h="2021565">
                <a:moveTo>
                  <a:pt x="1004732" y="0"/>
                </a:moveTo>
                <a:lnTo>
                  <a:pt x="1010753" y="862"/>
                </a:lnTo>
                <a:lnTo>
                  <a:pt x="1016774" y="0"/>
                </a:lnTo>
                <a:cubicBezTo>
                  <a:pt x="1048341" y="0"/>
                  <a:pt x="1086319" y="18803"/>
                  <a:pt x="1124012" y="54329"/>
                </a:cubicBezTo>
                <a:lnTo>
                  <a:pt x="1940197" y="823063"/>
                </a:lnTo>
                <a:cubicBezTo>
                  <a:pt x="1992770" y="872564"/>
                  <a:pt x="2021518" y="939183"/>
                  <a:pt x="2021506" y="1010693"/>
                </a:cubicBezTo>
                <a:cubicBezTo>
                  <a:pt x="2021506" y="1082253"/>
                  <a:pt x="1992424" y="1148887"/>
                  <a:pt x="1939911" y="1198404"/>
                </a:cubicBezTo>
                <a:lnTo>
                  <a:pt x="1123346" y="1967122"/>
                </a:lnTo>
                <a:cubicBezTo>
                  <a:pt x="1085570" y="2002747"/>
                  <a:pt x="1048198" y="2021565"/>
                  <a:pt x="1016584" y="2021565"/>
                </a:cubicBezTo>
                <a:lnTo>
                  <a:pt x="1010753" y="2020731"/>
                </a:lnTo>
                <a:lnTo>
                  <a:pt x="1004922" y="2021565"/>
                </a:lnTo>
                <a:cubicBezTo>
                  <a:pt x="973308" y="2021565"/>
                  <a:pt x="935936" y="2002747"/>
                  <a:pt x="898160" y="1967122"/>
                </a:cubicBezTo>
                <a:lnTo>
                  <a:pt x="81595" y="1198404"/>
                </a:lnTo>
                <a:cubicBezTo>
                  <a:pt x="29082" y="1148887"/>
                  <a:pt x="0" y="1082253"/>
                  <a:pt x="0" y="1010693"/>
                </a:cubicBezTo>
                <a:cubicBezTo>
                  <a:pt x="-12" y="939183"/>
                  <a:pt x="28737" y="872564"/>
                  <a:pt x="81309" y="823063"/>
                </a:cubicBezTo>
                <a:lnTo>
                  <a:pt x="897494" y="54329"/>
                </a:lnTo>
                <a:cubicBezTo>
                  <a:pt x="935187" y="18803"/>
                  <a:pt x="973165" y="0"/>
                  <a:pt x="1004732" y="0"/>
                </a:cubicBezTo>
                <a:close/>
              </a:path>
            </a:pathLst>
          </a:custGeom>
          <a:solidFill>
            <a:schemeClr val="bg1"/>
          </a:solidFill>
          <a:ln w="76200" cap="flat">
            <a:solidFill>
              <a:schemeClr val="accent5"/>
            </a:solidFill>
            <a:prstDash val="solid"/>
            <a:miter/>
          </a:ln>
        </p:spPr>
        <p:txBody>
          <a:bodyPr rtlCol="0" anchor="ctr"/>
          <a:lstStyle/>
          <a:p>
            <a:pPr algn="ctr"/>
            <a:r>
              <a:rPr lang="en-US" sz="3600" dirty="0" err="1">
                <a:latin typeface="Lato Black" panose="020F0A02020204030203" pitchFamily="34" charset="0"/>
              </a:rPr>
              <a:t>Perpustakaan</a:t>
            </a:r>
            <a:r>
              <a:rPr lang="en-US" sz="3600" dirty="0">
                <a:latin typeface="Lato Black" panose="020F0A02020204030203" pitchFamily="34" charset="0"/>
              </a:rPr>
              <a:t> </a:t>
            </a:r>
            <a:r>
              <a:rPr lang="en-US" sz="3600" dirty="0" err="1">
                <a:latin typeface="Lato Black" panose="020F0A02020204030203" pitchFamily="34" charset="0"/>
              </a:rPr>
              <a:t>Umum</a:t>
            </a:r>
            <a:r>
              <a:rPr lang="en-US" sz="3600" dirty="0">
                <a:latin typeface="Lato Black" panose="020F0A02020204030203" pitchFamily="34" charset="0"/>
              </a:rPr>
              <a:t>?</a:t>
            </a:r>
            <a:endParaRPr lang="en-ID" sz="3600" dirty="0">
              <a:latin typeface="Lato Black" panose="020F0A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2511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9266044-BF0F-49C5-BA54-81B77BAA1CC1}"/>
              </a:ext>
            </a:extLst>
          </p:cNvPr>
          <p:cNvSpPr/>
          <p:nvPr/>
        </p:nvSpPr>
        <p:spPr>
          <a:xfrm>
            <a:off x="795130" y="1752322"/>
            <a:ext cx="8348870" cy="42353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070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ID" sz="2400" dirty="0" err="1"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Buku-buku</a:t>
            </a:r>
            <a:r>
              <a:rPr lang="en-ID" sz="2400" dirty="0"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ID" sz="2400" dirty="0" err="1"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dimiliki</a:t>
            </a:r>
            <a:r>
              <a:rPr lang="en-ID" sz="2400" dirty="0"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lebih</a:t>
            </a:r>
            <a:r>
              <a:rPr lang="en-ID" sz="2400" dirty="0"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dari</a:t>
            </a:r>
            <a:r>
              <a:rPr lang="en-ID" sz="2400" dirty="0"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satu</a:t>
            </a:r>
            <a:r>
              <a:rPr lang="en-ID" sz="2400" dirty="0"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i="1" dirty="0"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copy</a:t>
            </a:r>
            <a:r>
              <a:rPr lang="en-ID" sz="2400" dirty="0"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 dan </a:t>
            </a:r>
            <a:r>
              <a:rPr lang="en-ID" sz="2400" dirty="0" err="1"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tidak</a:t>
            </a:r>
            <a:r>
              <a:rPr lang="en-ID" sz="2400" dirty="0"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begitu</a:t>
            </a:r>
            <a:r>
              <a:rPr lang="en-ID" sz="2400" dirty="0"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diminati</a:t>
            </a:r>
            <a:r>
              <a:rPr lang="en-ID" sz="2400" dirty="0"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ID" sz="2400" dirty="0" err="1"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sebaiknya</a:t>
            </a:r>
            <a:r>
              <a:rPr lang="en-ID" sz="2400" dirty="0"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ditinggalkan</a:t>
            </a:r>
            <a:r>
              <a:rPr lang="en-ID" sz="2400" dirty="0"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satu</a:t>
            </a:r>
            <a:r>
              <a:rPr lang="en-ID" sz="2400" dirty="0"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i="1" dirty="0"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copy</a:t>
            </a:r>
            <a:r>
              <a:rPr lang="en-ID" sz="2400" dirty="0"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saja</a:t>
            </a:r>
            <a:r>
              <a:rPr lang="en-ID" sz="2400" dirty="0"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ID" sz="2400" dirty="0" err="1"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sedangkan</a:t>
            </a:r>
            <a:r>
              <a:rPr lang="en-ID" sz="2400" dirty="0"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 yang lain </a:t>
            </a:r>
            <a:r>
              <a:rPr lang="en-ID" sz="2400" dirty="0" err="1"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dijadikan</a:t>
            </a:r>
            <a:r>
              <a:rPr lang="en-ID" sz="2400" dirty="0"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buku</a:t>
            </a:r>
            <a:r>
              <a:rPr lang="en-ID" sz="2400" dirty="0"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tandon</a:t>
            </a:r>
            <a:r>
              <a:rPr lang="en-ID" sz="2400" dirty="0"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sz="2400" dirty="0">
              <a:latin typeface="Lato Black" panose="020F0A02020204030203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 algn="just">
              <a:lnSpc>
                <a:spcPct val="1070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ID" sz="2400" dirty="0" err="1"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Buku-buku</a:t>
            </a:r>
            <a:r>
              <a:rPr lang="en-ID" sz="2400" dirty="0"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terlarang</a:t>
            </a:r>
            <a:r>
              <a:rPr lang="en-ID" sz="2400" dirty="0"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ID" sz="2400" dirty="0" err="1"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Jika</a:t>
            </a:r>
            <a:r>
              <a:rPr lang="en-ID" sz="2400" dirty="0"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ada</a:t>
            </a:r>
            <a:r>
              <a:rPr lang="en-ID" sz="2400" dirty="0"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buku</a:t>
            </a:r>
            <a:r>
              <a:rPr lang="en-ID" sz="2400" dirty="0"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terlarang</a:t>
            </a:r>
            <a:r>
              <a:rPr lang="en-ID" sz="2400" dirty="0"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ID" sz="2400" dirty="0" err="1"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masih</a:t>
            </a:r>
            <a:r>
              <a:rPr lang="en-ID" sz="2400" dirty="0"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beredar</a:t>
            </a:r>
            <a:r>
              <a:rPr lang="en-ID" sz="2400" dirty="0"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ID" sz="2400" dirty="0" err="1"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maka</a:t>
            </a:r>
            <a:r>
              <a:rPr lang="en-ID" sz="2400" dirty="0"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tugas</a:t>
            </a:r>
            <a:r>
              <a:rPr lang="en-ID" sz="2400" dirty="0"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pustakawan</a:t>
            </a:r>
            <a:r>
              <a:rPr lang="en-ID" sz="2400" dirty="0"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untuk</a:t>
            </a:r>
            <a:r>
              <a:rPr lang="en-ID" sz="2400" dirty="0"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menarik</a:t>
            </a:r>
            <a:r>
              <a:rPr lang="en-ID" sz="2400" dirty="0"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 dan </a:t>
            </a:r>
            <a:r>
              <a:rPr lang="en-ID" sz="2400" dirty="0" err="1"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menyerahkan</a:t>
            </a:r>
            <a:r>
              <a:rPr lang="en-ID" sz="2400" dirty="0"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kepada</a:t>
            </a:r>
            <a:r>
              <a:rPr lang="en-ID" sz="2400" dirty="0"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instansi</a:t>
            </a:r>
            <a:r>
              <a:rPr lang="en-ID" sz="2400" dirty="0"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ID" sz="2400" dirty="0" err="1"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berwenang</a:t>
            </a:r>
            <a:r>
              <a:rPr lang="en-ID" sz="2400" dirty="0"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en-ID" sz="2400" dirty="0" err="1"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Perpustakaan</a:t>
            </a:r>
            <a:r>
              <a:rPr lang="en-ID" sz="2400" dirty="0"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Nasional</a:t>
            </a:r>
            <a:r>
              <a:rPr lang="en-ID" sz="2400" dirty="0"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, BIN, </a:t>
            </a:r>
            <a:r>
              <a:rPr lang="en-ID" sz="2400" dirty="0" err="1"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Kejaksaan</a:t>
            </a:r>
            <a:r>
              <a:rPr lang="en-ID" sz="2400" dirty="0"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 Agung).</a:t>
            </a:r>
          </a:p>
          <a:p>
            <a:pPr algn="just">
              <a:lnSpc>
                <a:spcPct val="1070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ID" sz="2400" i="1" dirty="0">
                <a:latin typeface="Lato Black"/>
                <a:cs typeface="Times New Roman" panose="02020603050405020304" pitchFamily="18" charset="0"/>
              </a:rPr>
              <a:t>(</a:t>
            </a:r>
            <a:r>
              <a:rPr lang="en-ID" sz="2400" i="1" dirty="0" err="1">
                <a:latin typeface="Lato Black"/>
                <a:cs typeface="Times New Roman" panose="02020603050405020304" pitchFamily="18" charset="0"/>
              </a:rPr>
              <a:t>Kebijakan</a:t>
            </a:r>
            <a:r>
              <a:rPr lang="en-ID" sz="2400" i="1" dirty="0">
                <a:latin typeface="Lato Black"/>
                <a:cs typeface="Times New Roman" panose="02020603050405020304" pitchFamily="18" charset="0"/>
              </a:rPr>
              <a:t> </a:t>
            </a:r>
            <a:r>
              <a:rPr lang="en-ID" sz="2400" i="1" dirty="0" err="1">
                <a:latin typeface="Lato Black"/>
                <a:cs typeface="Times New Roman" panose="02020603050405020304" pitchFamily="18" charset="0"/>
              </a:rPr>
              <a:t>Pengembangan</a:t>
            </a:r>
            <a:r>
              <a:rPr lang="en-ID" sz="2400" i="1" dirty="0">
                <a:latin typeface="Lato Black"/>
                <a:cs typeface="Times New Roman" panose="02020603050405020304" pitchFamily="18" charset="0"/>
              </a:rPr>
              <a:t> </a:t>
            </a:r>
            <a:r>
              <a:rPr lang="en-ID" sz="2400" i="1" dirty="0" err="1">
                <a:latin typeface="Lato Black"/>
                <a:cs typeface="Times New Roman" panose="02020603050405020304" pitchFamily="18" charset="0"/>
              </a:rPr>
              <a:t>Koleksi</a:t>
            </a:r>
            <a:r>
              <a:rPr lang="en-ID" sz="2400" i="1" dirty="0">
                <a:latin typeface="Lato Black"/>
                <a:cs typeface="Times New Roman" panose="02020603050405020304" pitchFamily="18" charset="0"/>
              </a:rPr>
              <a:t> </a:t>
            </a:r>
            <a:r>
              <a:rPr lang="en-ID" sz="2400" i="1" dirty="0" err="1">
                <a:latin typeface="Lato Black"/>
                <a:cs typeface="Times New Roman" panose="02020603050405020304" pitchFamily="18" charset="0"/>
              </a:rPr>
              <a:t>Perpustakaan</a:t>
            </a:r>
            <a:r>
              <a:rPr lang="en-ID" sz="2400" i="1" dirty="0">
                <a:latin typeface="Lato Black"/>
                <a:cs typeface="Times New Roman" panose="02020603050405020304" pitchFamily="18" charset="0"/>
              </a:rPr>
              <a:t> </a:t>
            </a:r>
            <a:r>
              <a:rPr lang="en-ID" sz="2400" i="1" dirty="0" err="1">
                <a:latin typeface="Lato Black"/>
                <a:cs typeface="Times New Roman" panose="02020603050405020304" pitchFamily="18" charset="0"/>
              </a:rPr>
              <a:t>Dinas</a:t>
            </a:r>
            <a:r>
              <a:rPr lang="en-ID" sz="2400" i="1" dirty="0">
                <a:latin typeface="Lato Black"/>
                <a:cs typeface="Times New Roman" panose="02020603050405020304" pitchFamily="18" charset="0"/>
              </a:rPr>
              <a:t> </a:t>
            </a:r>
            <a:r>
              <a:rPr lang="en-ID" sz="2400" i="1" dirty="0" err="1">
                <a:latin typeface="Lato Black"/>
                <a:cs typeface="Times New Roman" panose="02020603050405020304" pitchFamily="18" charset="0"/>
              </a:rPr>
              <a:t>Kearsipan</a:t>
            </a:r>
            <a:r>
              <a:rPr lang="en-ID" sz="2400" i="1" dirty="0">
                <a:latin typeface="Lato Black"/>
                <a:cs typeface="Times New Roman" panose="02020603050405020304" pitchFamily="18" charset="0"/>
              </a:rPr>
              <a:t> Dan </a:t>
            </a:r>
            <a:r>
              <a:rPr lang="en-ID" sz="2400" i="1" dirty="0" err="1">
                <a:latin typeface="Lato Black"/>
                <a:cs typeface="Times New Roman" panose="02020603050405020304" pitchFamily="18" charset="0"/>
              </a:rPr>
              <a:t>Perpustakaan</a:t>
            </a:r>
            <a:r>
              <a:rPr lang="en-ID" sz="2400" i="1" dirty="0">
                <a:latin typeface="Lato Black"/>
                <a:cs typeface="Times New Roman" panose="02020603050405020304" pitchFamily="18" charset="0"/>
              </a:rPr>
              <a:t> </a:t>
            </a:r>
            <a:r>
              <a:rPr lang="en-ID" sz="2400" i="1" dirty="0" err="1">
                <a:latin typeface="Lato Black"/>
                <a:cs typeface="Times New Roman" panose="02020603050405020304" pitchFamily="18" charset="0"/>
              </a:rPr>
              <a:t>Provinsi</a:t>
            </a:r>
            <a:r>
              <a:rPr lang="en-ID" sz="2400" i="1" dirty="0">
                <a:latin typeface="Lato Black"/>
                <a:cs typeface="Times New Roman" panose="02020603050405020304" pitchFamily="18" charset="0"/>
              </a:rPr>
              <a:t> </a:t>
            </a:r>
            <a:r>
              <a:rPr lang="en-ID" sz="2400" i="1" dirty="0" err="1">
                <a:latin typeface="Lato Black"/>
                <a:cs typeface="Times New Roman" panose="02020603050405020304" pitchFamily="18" charset="0"/>
              </a:rPr>
              <a:t>Jawa</a:t>
            </a:r>
            <a:r>
              <a:rPr lang="en-ID" sz="2400" i="1" dirty="0">
                <a:latin typeface="Lato Black"/>
                <a:cs typeface="Times New Roman" panose="02020603050405020304" pitchFamily="18" charset="0"/>
              </a:rPr>
              <a:t> Tengah)</a:t>
            </a:r>
            <a:endParaRPr lang="en-US" sz="2400" dirty="0">
              <a:latin typeface="Lato Black"/>
            </a:endParaRPr>
          </a:p>
        </p:txBody>
      </p:sp>
    </p:spTree>
    <p:extLst>
      <p:ext uri="{BB962C8B-B14F-4D97-AF65-F5344CB8AC3E}">
        <p14:creationId xmlns:p14="http://schemas.microsoft.com/office/powerpoint/2010/main" val="343329483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65761" y="2426205"/>
            <a:ext cx="10032273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Lato Black"/>
              </a:rPr>
              <a:t>a. </a:t>
            </a:r>
            <a:r>
              <a:rPr lang="en-US" sz="2800" dirty="0" err="1">
                <a:latin typeface="Lato Black"/>
              </a:rPr>
              <a:t>Bahan-bahan</a:t>
            </a:r>
            <a:r>
              <a:rPr lang="en-US" sz="2800" dirty="0">
                <a:latin typeface="Lato Black"/>
              </a:rPr>
              <a:t> yang </a:t>
            </a:r>
            <a:r>
              <a:rPr lang="en-US" sz="2800" dirty="0" err="1">
                <a:latin typeface="Lato Black"/>
              </a:rPr>
              <a:t>berisi</a:t>
            </a:r>
            <a:r>
              <a:rPr lang="en-US" sz="2800" dirty="0">
                <a:latin typeface="Lato Black"/>
              </a:rPr>
              <a:t> </a:t>
            </a:r>
            <a:r>
              <a:rPr lang="en-US" sz="2800" dirty="0" err="1">
                <a:latin typeface="Lato Black"/>
              </a:rPr>
              <a:t>hasil</a:t>
            </a:r>
            <a:r>
              <a:rPr lang="en-US" sz="2800" dirty="0">
                <a:latin typeface="Lato Black"/>
              </a:rPr>
              <a:t> </a:t>
            </a:r>
            <a:r>
              <a:rPr lang="en-US" sz="2800" dirty="0" err="1">
                <a:latin typeface="Lato Black"/>
              </a:rPr>
              <a:t>penelitian</a:t>
            </a:r>
            <a:r>
              <a:rPr lang="en-US" sz="2800" dirty="0">
                <a:latin typeface="Lato Black"/>
              </a:rPr>
              <a:t> yang </a:t>
            </a:r>
            <a:r>
              <a:rPr lang="en-US" sz="2800" dirty="0" err="1">
                <a:latin typeface="Lato Black"/>
              </a:rPr>
              <a:t>berguna</a:t>
            </a:r>
            <a:r>
              <a:rPr lang="en-US" sz="2800" dirty="0">
                <a:latin typeface="Lato Black"/>
              </a:rPr>
              <a:t> </a:t>
            </a:r>
            <a:r>
              <a:rPr lang="en-US" sz="2800" dirty="0" err="1">
                <a:latin typeface="Lato Black"/>
              </a:rPr>
              <a:t>bagi</a:t>
            </a:r>
            <a:r>
              <a:rPr lang="en-US" sz="2800" dirty="0">
                <a:latin typeface="Lato Black"/>
              </a:rPr>
              <a:t>  </a:t>
            </a:r>
          </a:p>
          <a:p>
            <a:r>
              <a:rPr lang="en-US" sz="2800" dirty="0">
                <a:latin typeface="Lato Black"/>
              </a:rPr>
              <a:t>    </a:t>
            </a:r>
            <a:r>
              <a:rPr lang="en-US" sz="2800" dirty="0" err="1">
                <a:latin typeface="Lato Black"/>
              </a:rPr>
              <a:t>pemustaka</a:t>
            </a:r>
            <a:r>
              <a:rPr lang="en-US" sz="2800" dirty="0">
                <a:latin typeface="Lato Black"/>
              </a:rPr>
              <a:t>.</a:t>
            </a:r>
          </a:p>
          <a:p>
            <a:r>
              <a:rPr lang="en-US" sz="2800" dirty="0">
                <a:latin typeface="Lato Black"/>
              </a:rPr>
              <a:t>b. </a:t>
            </a:r>
            <a:r>
              <a:rPr lang="en-US" sz="2800" dirty="0" err="1">
                <a:latin typeface="Lato Black"/>
              </a:rPr>
              <a:t>Buku-buku</a:t>
            </a:r>
            <a:r>
              <a:rPr lang="en-US" sz="2800" dirty="0">
                <a:latin typeface="Lato Black"/>
              </a:rPr>
              <a:t> yang </a:t>
            </a:r>
            <a:r>
              <a:rPr lang="en-US" sz="2800" dirty="0" err="1">
                <a:latin typeface="Lato Black"/>
              </a:rPr>
              <a:t>sudah</a:t>
            </a:r>
            <a:r>
              <a:rPr lang="en-US" sz="2800" dirty="0">
                <a:latin typeface="Lato Black"/>
              </a:rPr>
              <a:t> </a:t>
            </a:r>
            <a:r>
              <a:rPr lang="en-US" sz="2800" dirty="0" err="1">
                <a:latin typeface="Lato Black"/>
              </a:rPr>
              <a:t>tidak</a:t>
            </a:r>
            <a:r>
              <a:rPr lang="en-US" sz="2800" dirty="0">
                <a:latin typeface="Lato Black"/>
              </a:rPr>
              <a:t> </a:t>
            </a:r>
            <a:r>
              <a:rPr lang="en-US" sz="2800" dirty="0" err="1">
                <a:latin typeface="Lato Black"/>
              </a:rPr>
              <a:t>terbit</a:t>
            </a:r>
            <a:r>
              <a:rPr lang="en-US" sz="2800" dirty="0">
                <a:latin typeface="Lato Black"/>
              </a:rPr>
              <a:t> </a:t>
            </a:r>
            <a:r>
              <a:rPr lang="en-US" sz="2800" dirty="0" err="1">
                <a:latin typeface="Lato Black"/>
              </a:rPr>
              <a:t>lagi</a:t>
            </a:r>
            <a:r>
              <a:rPr lang="en-US" sz="2800" dirty="0">
                <a:latin typeface="Lato Black"/>
              </a:rPr>
              <a:t> dan </a:t>
            </a:r>
            <a:r>
              <a:rPr lang="en-US" sz="2800" dirty="0" err="1">
                <a:latin typeface="Lato Black"/>
              </a:rPr>
              <a:t>masih</a:t>
            </a:r>
            <a:r>
              <a:rPr lang="en-US" sz="2800" dirty="0">
                <a:latin typeface="Lato Black"/>
              </a:rPr>
              <a:t> </a:t>
            </a:r>
          </a:p>
          <a:p>
            <a:r>
              <a:rPr lang="en-US" sz="2800" dirty="0">
                <a:latin typeface="Lato Black"/>
              </a:rPr>
              <a:t>    </a:t>
            </a:r>
            <a:r>
              <a:rPr lang="en-US" sz="2800" dirty="0" err="1">
                <a:latin typeface="Lato Black"/>
              </a:rPr>
              <a:t>dibutuhkan</a:t>
            </a:r>
            <a:r>
              <a:rPr lang="en-US" sz="2800" dirty="0">
                <a:latin typeface="Lato Black"/>
              </a:rPr>
              <a:t>.</a:t>
            </a:r>
          </a:p>
          <a:p>
            <a:r>
              <a:rPr lang="en-US" sz="2800" dirty="0">
                <a:latin typeface="Lato Black"/>
              </a:rPr>
              <a:t>c. </a:t>
            </a:r>
            <a:r>
              <a:rPr lang="en-US" sz="2800" dirty="0" err="1">
                <a:latin typeface="Lato Black"/>
              </a:rPr>
              <a:t>Buku-buku</a:t>
            </a:r>
            <a:r>
              <a:rPr lang="en-US" sz="2800" dirty="0">
                <a:latin typeface="Lato Black"/>
              </a:rPr>
              <a:t>/</a:t>
            </a:r>
            <a:r>
              <a:rPr lang="en-US" sz="2800" dirty="0" err="1">
                <a:latin typeface="Lato Black"/>
              </a:rPr>
              <a:t>bahan</a:t>
            </a:r>
            <a:r>
              <a:rPr lang="en-US" sz="2800" dirty="0">
                <a:latin typeface="Lato Black"/>
              </a:rPr>
              <a:t> </a:t>
            </a:r>
            <a:r>
              <a:rPr lang="en-US" sz="2800" dirty="0" err="1">
                <a:latin typeface="Lato Black"/>
              </a:rPr>
              <a:t>perpustakaan</a:t>
            </a:r>
            <a:r>
              <a:rPr lang="en-US" sz="2800" dirty="0">
                <a:latin typeface="Lato Black"/>
              </a:rPr>
              <a:t> </a:t>
            </a:r>
            <a:r>
              <a:rPr lang="en-US" sz="2800" dirty="0" err="1">
                <a:latin typeface="Lato Black"/>
              </a:rPr>
              <a:t>tersebut</a:t>
            </a:r>
            <a:r>
              <a:rPr lang="en-US" sz="2800" dirty="0">
                <a:latin typeface="Lato Black"/>
              </a:rPr>
              <a:t> </a:t>
            </a:r>
            <a:r>
              <a:rPr lang="en-US" sz="2800" dirty="0" err="1">
                <a:latin typeface="Lato Black"/>
              </a:rPr>
              <a:t>merupakan</a:t>
            </a:r>
            <a:r>
              <a:rPr lang="en-US" sz="2800" dirty="0">
                <a:latin typeface="Lato Black"/>
              </a:rPr>
              <a:t> </a:t>
            </a:r>
            <a:r>
              <a:rPr lang="en-US" sz="2800" dirty="0" err="1">
                <a:latin typeface="Lato Black"/>
              </a:rPr>
              <a:t>satu</a:t>
            </a:r>
            <a:r>
              <a:rPr lang="en-US" sz="2800" dirty="0">
                <a:latin typeface="Lato Black"/>
              </a:rPr>
              <a:t>- </a:t>
            </a:r>
          </a:p>
          <a:p>
            <a:r>
              <a:rPr lang="en-US" sz="2800" dirty="0">
                <a:latin typeface="Lato Black"/>
              </a:rPr>
              <a:t>   </a:t>
            </a:r>
            <a:r>
              <a:rPr lang="en-US" sz="2800" dirty="0" err="1">
                <a:latin typeface="Lato Black"/>
              </a:rPr>
              <a:t>satunya</a:t>
            </a:r>
            <a:r>
              <a:rPr lang="en-US" sz="2800" dirty="0">
                <a:latin typeface="Lato Black"/>
              </a:rPr>
              <a:t> </a:t>
            </a:r>
            <a:r>
              <a:rPr lang="en-US" sz="2800" dirty="0" err="1">
                <a:latin typeface="Lato Black"/>
              </a:rPr>
              <a:t>judul</a:t>
            </a:r>
            <a:r>
              <a:rPr lang="en-US" sz="2800" dirty="0">
                <a:latin typeface="Lato Black"/>
              </a:rPr>
              <a:t> yang </a:t>
            </a:r>
            <a:r>
              <a:rPr lang="en-US" sz="2800" dirty="0" err="1">
                <a:latin typeface="Lato Black"/>
              </a:rPr>
              <a:t>mewakili</a:t>
            </a:r>
            <a:r>
              <a:rPr lang="en-US" sz="2800" dirty="0">
                <a:latin typeface="Lato Black"/>
              </a:rPr>
              <a:t> </a:t>
            </a:r>
            <a:r>
              <a:rPr lang="en-US" sz="2800" dirty="0" err="1">
                <a:latin typeface="Lato Black"/>
              </a:rPr>
              <a:t>satu</a:t>
            </a:r>
            <a:r>
              <a:rPr lang="en-US" sz="2800" dirty="0">
                <a:latin typeface="Lato Black"/>
              </a:rPr>
              <a:t> </a:t>
            </a:r>
            <a:r>
              <a:rPr lang="en-US" sz="2800" dirty="0" err="1">
                <a:latin typeface="Lato Black"/>
              </a:rPr>
              <a:t>bidang</a:t>
            </a:r>
            <a:r>
              <a:rPr lang="en-US" sz="2800" dirty="0">
                <a:latin typeface="Lato Black"/>
              </a:rPr>
              <a:t> </a:t>
            </a:r>
            <a:r>
              <a:rPr lang="en-US" sz="2800" dirty="0" err="1">
                <a:latin typeface="Lato Black"/>
              </a:rPr>
              <a:t>tertentu</a:t>
            </a:r>
            <a:r>
              <a:rPr lang="en-US" sz="2800" dirty="0">
                <a:latin typeface="Lato Black"/>
              </a:rPr>
              <a:t>, </a:t>
            </a:r>
            <a:r>
              <a:rPr lang="en-US" sz="2800" dirty="0" err="1">
                <a:latin typeface="Lato Black"/>
              </a:rPr>
              <a:t>sehingga</a:t>
            </a:r>
            <a:r>
              <a:rPr lang="en-US" sz="2800" dirty="0">
                <a:latin typeface="Lato Black"/>
              </a:rPr>
              <a:t> </a:t>
            </a:r>
          </a:p>
          <a:p>
            <a:r>
              <a:rPr lang="en-US" sz="2800" dirty="0">
                <a:latin typeface="Lato Black"/>
              </a:rPr>
              <a:t>   </a:t>
            </a:r>
            <a:r>
              <a:rPr lang="en-US" sz="2800" dirty="0" err="1">
                <a:latin typeface="Lato Black"/>
              </a:rPr>
              <a:t>bila</a:t>
            </a:r>
            <a:r>
              <a:rPr lang="en-US" sz="2800" dirty="0">
                <a:latin typeface="Lato Black"/>
              </a:rPr>
              <a:t> </a:t>
            </a:r>
            <a:r>
              <a:rPr lang="en-US" sz="2800" dirty="0" err="1">
                <a:latin typeface="Lato Black"/>
              </a:rPr>
              <a:t>diambil</a:t>
            </a:r>
            <a:r>
              <a:rPr lang="en-US" sz="2800" dirty="0">
                <a:latin typeface="Lato Black"/>
              </a:rPr>
              <a:t> </a:t>
            </a:r>
            <a:r>
              <a:rPr lang="en-US" sz="2800" dirty="0" err="1">
                <a:latin typeface="Lato Black"/>
              </a:rPr>
              <a:t>akan</a:t>
            </a:r>
            <a:r>
              <a:rPr lang="en-US" sz="2800" dirty="0">
                <a:latin typeface="Lato Black"/>
              </a:rPr>
              <a:t> </a:t>
            </a:r>
            <a:r>
              <a:rPr lang="en-US" sz="2800" dirty="0" err="1">
                <a:latin typeface="Lato Black"/>
              </a:rPr>
              <a:t>mengganggu</a:t>
            </a:r>
            <a:r>
              <a:rPr lang="en-US" sz="2800" dirty="0">
                <a:latin typeface="Lato Black"/>
              </a:rPr>
              <a:t> </a:t>
            </a:r>
            <a:r>
              <a:rPr lang="en-US" sz="2800" dirty="0" err="1">
                <a:latin typeface="Lato Black"/>
              </a:rPr>
              <a:t>keseimbangan</a:t>
            </a:r>
            <a:r>
              <a:rPr lang="en-US" sz="2800" dirty="0">
                <a:latin typeface="Lato Black"/>
              </a:rPr>
              <a:t> </a:t>
            </a:r>
            <a:r>
              <a:rPr lang="en-US" sz="2800" dirty="0" err="1">
                <a:latin typeface="Lato Black"/>
              </a:rPr>
              <a:t>koleksi</a:t>
            </a:r>
            <a:r>
              <a:rPr lang="en-US" sz="2800" dirty="0">
                <a:latin typeface="Lato Black"/>
              </a:rPr>
              <a:t>.</a:t>
            </a:r>
          </a:p>
        </p:txBody>
      </p:sp>
      <p:sp>
        <p:nvSpPr>
          <p:cNvPr id="4" name="Rectangle 3"/>
          <p:cNvSpPr/>
          <p:nvPr/>
        </p:nvSpPr>
        <p:spPr>
          <a:xfrm>
            <a:off x="2835207" y="1225876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b="1" dirty="0" err="1">
                <a:solidFill>
                  <a:srgbClr val="4AB5C4"/>
                </a:solidFill>
                <a:latin typeface="Lato Black"/>
              </a:rPr>
              <a:t>Kriterian</a:t>
            </a:r>
            <a:r>
              <a:rPr lang="en-US" sz="2400" b="1" dirty="0">
                <a:solidFill>
                  <a:srgbClr val="4AB5C4"/>
                </a:solidFill>
                <a:latin typeface="Lato Black"/>
              </a:rPr>
              <a:t> </a:t>
            </a:r>
            <a:r>
              <a:rPr lang="en-US" sz="2400" b="1" dirty="0" err="1">
                <a:solidFill>
                  <a:srgbClr val="4AB5C4"/>
                </a:solidFill>
                <a:latin typeface="Lato Black"/>
              </a:rPr>
              <a:t>Bahan</a:t>
            </a:r>
            <a:r>
              <a:rPr lang="en-US" sz="2400" b="1" dirty="0">
                <a:solidFill>
                  <a:srgbClr val="4AB5C4"/>
                </a:solidFill>
                <a:latin typeface="Lato Black"/>
              </a:rPr>
              <a:t> </a:t>
            </a:r>
            <a:r>
              <a:rPr lang="en-US" sz="2400" b="1" dirty="0" err="1">
                <a:solidFill>
                  <a:srgbClr val="4AB5C4"/>
                </a:solidFill>
                <a:latin typeface="Lato Black"/>
              </a:rPr>
              <a:t>perpustakaan</a:t>
            </a:r>
            <a:r>
              <a:rPr lang="en-US" sz="2400" b="1" dirty="0">
                <a:solidFill>
                  <a:srgbClr val="4AB5C4"/>
                </a:solidFill>
                <a:latin typeface="Lato Black"/>
              </a:rPr>
              <a:t> yang </a:t>
            </a:r>
            <a:r>
              <a:rPr lang="en-US" sz="2400" b="1" dirty="0" err="1">
                <a:solidFill>
                  <a:srgbClr val="4AB5C4"/>
                </a:solidFill>
                <a:latin typeface="Lato Black"/>
              </a:rPr>
              <a:t>tidak</a:t>
            </a:r>
            <a:r>
              <a:rPr lang="en-US" sz="2400" b="1" dirty="0">
                <a:solidFill>
                  <a:srgbClr val="4AB5C4"/>
                </a:solidFill>
                <a:latin typeface="Lato Black"/>
              </a:rPr>
              <a:t> </a:t>
            </a:r>
            <a:r>
              <a:rPr lang="en-US" sz="2400" b="1" dirty="0" err="1">
                <a:solidFill>
                  <a:srgbClr val="4AB5C4"/>
                </a:solidFill>
                <a:latin typeface="Lato Black"/>
              </a:rPr>
              <a:t>disiangi</a:t>
            </a:r>
            <a:r>
              <a:rPr lang="en-US" sz="2400" b="1" dirty="0">
                <a:solidFill>
                  <a:srgbClr val="4AB5C4"/>
                </a:solidFill>
                <a:latin typeface="Lato Black"/>
              </a:rPr>
              <a:t> :</a:t>
            </a:r>
          </a:p>
        </p:txBody>
      </p:sp>
    </p:spTree>
    <p:extLst>
      <p:ext uri="{BB962C8B-B14F-4D97-AF65-F5344CB8AC3E}">
        <p14:creationId xmlns:p14="http://schemas.microsoft.com/office/powerpoint/2010/main" val="506286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A2271C4-9574-4482-B580-BFD554BC25A2}"/>
              </a:ext>
            </a:extLst>
          </p:cNvPr>
          <p:cNvSpPr/>
          <p:nvPr/>
        </p:nvSpPr>
        <p:spPr>
          <a:xfrm>
            <a:off x="1325216" y="1802440"/>
            <a:ext cx="9011479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dirty="0">
                <a:latin typeface="Lato Black"/>
              </a:rPr>
              <a:t>d. </a:t>
            </a:r>
            <a:r>
              <a:rPr lang="en-US" sz="2400" dirty="0" err="1">
                <a:latin typeface="Lato Black"/>
              </a:rPr>
              <a:t>Buku-buku</a:t>
            </a:r>
            <a:r>
              <a:rPr lang="en-US" sz="2400" dirty="0">
                <a:latin typeface="Lato Black"/>
              </a:rPr>
              <a:t>  </a:t>
            </a:r>
            <a:r>
              <a:rPr lang="en-US" sz="2400" dirty="0" err="1">
                <a:latin typeface="Lato Black"/>
              </a:rPr>
              <a:t>langka</a:t>
            </a:r>
            <a:r>
              <a:rPr lang="en-US" sz="2400" dirty="0">
                <a:latin typeface="Lato Black"/>
              </a:rPr>
              <a:t> yang </a:t>
            </a:r>
            <a:r>
              <a:rPr lang="en-US" sz="2400" dirty="0" err="1">
                <a:latin typeface="Lato Black"/>
              </a:rPr>
              <a:t>masih</a:t>
            </a:r>
            <a:r>
              <a:rPr lang="en-US" sz="2400" dirty="0">
                <a:latin typeface="Lato Black"/>
              </a:rPr>
              <a:t> </a:t>
            </a:r>
            <a:r>
              <a:rPr lang="en-US" sz="2400" dirty="0" err="1">
                <a:latin typeface="Lato Black"/>
              </a:rPr>
              <a:t>sangat</a:t>
            </a:r>
            <a:r>
              <a:rPr lang="en-US" sz="2400" dirty="0">
                <a:latin typeface="Lato Black"/>
              </a:rPr>
              <a:t> </a:t>
            </a:r>
            <a:r>
              <a:rPr lang="en-US" sz="2400" dirty="0" err="1">
                <a:latin typeface="Lato Black"/>
              </a:rPr>
              <a:t>dibutuhkan</a:t>
            </a:r>
            <a:r>
              <a:rPr lang="en-US" sz="2400" dirty="0">
                <a:latin typeface="Lato Black"/>
              </a:rPr>
              <a:t>.</a:t>
            </a:r>
          </a:p>
          <a:p>
            <a:pPr algn="just"/>
            <a:endParaRPr lang="en-US" sz="2400" dirty="0">
              <a:latin typeface="Lato Black"/>
            </a:endParaRPr>
          </a:p>
          <a:p>
            <a:pPr algn="just"/>
            <a:r>
              <a:rPr lang="en-US" sz="2400" dirty="0">
                <a:latin typeface="Lato Black"/>
              </a:rPr>
              <a:t>e. </a:t>
            </a:r>
            <a:r>
              <a:rPr lang="en-US" sz="2400" dirty="0" err="1">
                <a:latin typeface="Lato Black"/>
              </a:rPr>
              <a:t>Buku-buku</a:t>
            </a:r>
            <a:r>
              <a:rPr lang="en-US" sz="2400" dirty="0">
                <a:latin typeface="Lato Black"/>
              </a:rPr>
              <a:t> yang </a:t>
            </a:r>
            <a:r>
              <a:rPr lang="en-US" sz="2400" dirty="0" err="1">
                <a:latin typeface="Lato Black"/>
              </a:rPr>
              <a:t>termasuk</a:t>
            </a:r>
            <a:r>
              <a:rPr lang="en-US" sz="2400" dirty="0">
                <a:latin typeface="Lato Black"/>
              </a:rPr>
              <a:t> </a:t>
            </a:r>
            <a:r>
              <a:rPr lang="en-US" sz="2400" dirty="0" err="1">
                <a:latin typeface="Lato Black"/>
              </a:rPr>
              <a:t>koleksi</a:t>
            </a:r>
            <a:r>
              <a:rPr lang="en-US" sz="2400" dirty="0">
                <a:latin typeface="Lato Black"/>
              </a:rPr>
              <a:t> inti, </a:t>
            </a:r>
            <a:r>
              <a:rPr lang="en-US" sz="2400" dirty="0" err="1">
                <a:latin typeface="Lato Black"/>
              </a:rPr>
              <a:t>misalnya</a:t>
            </a:r>
            <a:r>
              <a:rPr lang="en-US" sz="2400" dirty="0">
                <a:latin typeface="Lato Black"/>
              </a:rPr>
              <a:t> </a:t>
            </a:r>
            <a:r>
              <a:rPr lang="en-US" sz="2400" dirty="0" err="1">
                <a:latin typeface="Lato Black"/>
              </a:rPr>
              <a:t>buku</a:t>
            </a:r>
            <a:r>
              <a:rPr lang="en-US" sz="2400" dirty="0">
                <a:latin typeface="Lato Black"/>
              </a:rPr>
              <a:t>- </a:t>
            </a:r>
          </a:p>
          <a:p>
            <a:pPr algn="just"/>
            <a:r>
              <a:rPr lang="en-US" sz="2400" dirty="0">
                <a:latin typeface="Lato Black"/>
              </a:rPr>
              <a:t>    </a:t>
            </a:r>
            <a:r>
              <a:rPr lang="en-US" sz="2400" dirty="0" err="1">
                <a:latin typeface="Lato Black"/>
              </a:rPr>
              <a:t>buku</a:t>
            </a:r>
            <a:r>
              <a:rPr lang="en-US" sz="2400" dirty="0">
                <a:latin typeface="Lato Black"/>
              </a:rPr>
              <a:t>/</a:t>
            </a:r>
            <a:r>
              <a:rPr lang="en-US" sz="2400" dirty="0" err="1">
                <a:latin typeface="Lato Black"/>
              </a:rPr>
              <a:t>bahan</a:t>
            </a:r>
            <a:r>
              <a:rPr lang="en-US" sz="2400" dirty="0">
                <a:latin typeface="Lato Black"/>
              </a:rPr>
              <a:t> </a:t>
            </a:r>
            <a:r>
              <a:rPr lang="en-US" sz="2400" dirty="0" err="1">
                <a:latin typeface="Lato Black"/>
              </a:rPr>
              <a:t>perpustakaan</a:t>
            </a:r>
            <a:r>
              <a:rPr lang="en-US" sz="2400" dirty="0">
                <a:latin typeface="Lato Black"/>
              </a:rPr>
              <a:t> yang </a:t>
            </a:r>
            <a:r>
              <a:rPr lang="en-US" sz="2400" dirty="0" err="1">
                <a:latin typeface="Lato Black"/>
              </a:rPr>
              <a:t>disediakan</a:t>
            </a:r>
            <a:r>
              <a:rPr lang="en-US" sz="2400" dirty="0">
                <a:latin typeface="Lato Black"/>
              </a:rPr>
              <a:t> </a:t>
            </a:r>
            <a:r>
              <a:rPr lang="en-US" sz="2400" dirty="0" err="1">
                <a:latin typeface="Lato Black"/>
              </a:rPr>
              <a:t>untuk</a:t>
            </a:r>
            <a:r>
              <a:rPr lang="en-US" sz="2400" dirty="0">
                <a:latin typeface="Lato Black"/>
              </a:rPr>
              <a:t> </a:t>
            </a:r>
            <a:r>
              <a:rPr lang="en-US" sz="2400" dirty="0" err="1">
                <a:latin typeface="Lato Black"/>
              </a:rPr>
              <a:t>keperluan</a:t>
            </a:r>
            <a:r>
              <a:rPr lang="en-US" sz="2400" dirty="0">
                <a:latin typeface="Lato Black"/>
              </a:rPr>
              <a:t>  </a:t>
            </a:r>
          </a:p>
          <a:p>
            <a:pPr algn="just"/>
            <a:r>
              <a:rPr lang="en-US" sz="2400" dirty="0">
                <a:latin typeface="Lato Black"/>
              </a:rPr>
              <a:t>    </a:t>
            </a:r>
            <a:r>
              <a:rPr lang="en-US" sz="2400" dirty="0" err="1">
                <a:latin typeface="Lato Black"/>
              </a:rPr>
              <a:t>layanan</a:t>
            </a:r>
            <a:r>
              <a:rPr lang="en-US" sz="2400" dirty="0">
                <a:latin typeface="Lato Black"/>
              </a:rPr>
              <a:t> </a:t>
            </a:r>
            <a:r>
              <a:rPr lang="en-US" sz="2400" dirty="0" err="1">
                <a:latin typeface="Lato Black"/>
              </a:rPr>
              <a:t>kelompok</a:t>
            </a:r>
            <a:r>
              <a:rPr lang="en-US" sz="2400" dirty="0">
                <a:latin typeface="Lato Black"/>
              </a:rPr>
              <a:t> </a:t>
            </a:r>
            <a:r>
              <a:rPr lang="en-US" sz="2400" dirty="0" err="1">
                <a:latin typeface="Lato Black"/>
              </a:rPr>
              <a:t>pemustaka</a:t>
            </a:r>
            <a:r>
              <a:rPr lang="en-US" sz="2400" dirty="0">
                <a:latin typeface="Lato Black"/>
              </a:rPr>
              <a:t> </a:t>
            </a:r>
            <a:r>
              <a:rPr lang="en-US" sz="2400" dirty="0" err="1">
                <a:latin typeface="Lato Black"/>
              </a:rPr>
              <a:t>tertentu</a:t>
            </a:r>
            <a:r>
              <a:rPr lang="en-US" sz="2400" dirty="0">
                <a:latin typeface="Lato Black"/>
              </a:rPr>
              <a:t> (</a:t>
            </a:r>
            <a:r>
              <a:rPr lang="en-US" sz="2400" dirty="0" err="1">
                <a:latin typeface="Lato Black"/>
              </a:rPr>
              <a:t>khusus</a:t>
            </a:r>
            <a:r>
              <a:rPr lang="en-US" sz="2400" dirty="0">
                <a:latin typeface="Lato Black"/>
              </a:rPr>
              <a:t> </a:t>
            </a:r>
            <a:r>
              <a:rPr lang="en-US" sz="2400" dirty="0" err="1">
                <a:latin typeface="Lato Black"/>
              </a:rPr>
              <a:t>untuk</a:t>
            </a:r>
            <a:r>
              <a:rPr lang="en-US" sz="2400" dirty="0">
                <a:latin typeface="Lato Black"/>
              </a:rPr>
              <a:t>  </a:t>
            </a:r>
          </a:p>
          <a:p>
            <a:pPr algn="just"/>
            <a:r>
              <a:rPr lang="en-US" sz="2400" dirty="0">
                <a:latin typeface="Lato Black"/>
              </a:rPr>
              <a:t>    </a:t>
            </a:r>
            <a:r>
              <a:rPr lang="en-US" sz="2400" dirty="0" err="1">
                <a:latin typeface="Lato Black"/>
              </a:rPr>
              <a:t>perpustakaan</a:t>
            </a:r>
            <a:r>
              <a:rPr lang="en-US" sz="2400" dirty="0">
                <a:latin typeface="Lato Black"/>
              </a:rPr>
              <a:t> </a:t>
            </a:r>
            <a:r>
              <a:rPr lang="en-US" sz="2400" dirty="0" err="1">
                <a:latin typeface="Lato Black"/>
              </a:rPr>
              <a:t>keliling</a:t>
            </a:r>
            <a:r>
              <a:rPr lang="en-US" sz="2400" dirty="0">
                <a:latin typeface="Lato Black"/>
              </a:rPr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303868905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4000"/>
                    </a14:imgEffect>
                    <a14:imgEffect>
                      <a14:brightnessContrast bright="-34000" contrast="2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7564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/>
            </a:outerShdw>
          </a:effectLst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DCDBB6D7-C4E6-40BB-9CAB-24EB1DED64A0}"/>
              </a:ext>
            </a:extLst>
          </p:cNvPr>
          <p:cNvSpPr/>
          <p:nvPr/>
        </p:nvSpPr>
        <p:spPr>
          <a:xfrm>
            <a:off x="-1191944" y="-3858944"/>
            <a:ext cx="14575888" cy="14575888"/>
          </a:xfrm>
          <a:prstGeom prst="ellipse">
            <a:avLst/>
          </a:prstGeom>
          <a:solidFill>
            <a:schemeClr val="accent5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400">
              <a:solidFill>
                <a:schemeClr val="tx1"/>
              </a:solidFill>
              <a:latin typeface="Lato" panose="020F0502020204030203" pitchFamily="34" charset="0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39BA8A1-45AF-438C-9C14-1EEE3653EA4C}"/>
              </a:ext>
            </a:extLst>
          </p:cNvPr>
          <p:cNvSpPr/>
          <p:nvPr/>
        </p:nvSpPr>
        <p:spPr>
          <a:xfrm>
            <a:off x="4018608" y="1445459"/>
            <a:ext cx="4154784" cy="4154908"/>
          </a:xfrm>
          <a:custGeom>
            <a:avLst/>
            <a:gdLst>
              <a:gd name="connsiteX0" fmla="*/ 1004732 w 2021506"/>
              <a:gd name="connsiteY0" fmla="*/ 0 h 2021565"/>
              <a:gd name="connsiteX1" fmla="*/ 1010753 w 2021506"/>
              <a:gd name="connsiteY1" fmla="*/ 862 h 2021565"/>
              <a:gd name="connsiteX2" fmla="*/ 1016774 w 2021506"/>
              <a:gd name="connsiteY2" fmla="*/ 0 h 2021565"/>
              <a:gd name="connsiteX3" fmla="*/ 1124012 w 2021506"/>
              <a:gd name="connsiteY3" fmla="*/ 54329 h 2021565"/>
              <a:gd name="connsiteX4" fmla="*/ 1940197 w 2021506"/>
              <a:gd name="connsiteY4" fmla="*/ 823063 h 2021565"/>
              <a:gd name="connsiteX5" fmla="*/ 2021506 w 2021506"/>
              <a:gd name="connsiteY5" fmla="*/ 1010693 h 2021565"/>
              <a:gd name="connsiteX6" fmla="*/ 1939911 w 2021506"/>
              <a:gd name="connsiteY6" fmla="*/ 1198404 h 2021565"/>
              <a:gd name="connsiteX7" fmla="*/ 1123346 w 2021506"/>
              <a:gd name="connsiteY7" fmla="*/ 1967122 h 2021565"/>
              <a:gd name="connsiteX8" fmla="*/ 1016584 w 2021506"/>
              <a:gd name="connsiteY8" fmla="*/ 2021565 h 2021565"/>
              <a:gd name="connsiteX9" fmla="*/ 1010753 w 2021506"/>
              <a:gd name="connsiteY9" fmla="*/ 2020731 h 2021565"/>
              <a:gd name="connsiteX10" fmla="*/ 1004922 w 2021506"/>
              <a:gd name="connsiteY10" fmla="*/ 2021565 h 2021565"/>
              <a:gd name="connsiteX11" fmla="*/ 898160 w 2021506"/>
              <a:gd name="connsiteY11" fmla="*/ 1967122 h 2021565"/>
              <a:gd name="connsiteX12" fmla="*/ 81595 w 2021506"/>
              <a:gd name="connsiteY12" fmla="*/ 1198404 h 2021565"/>
              <a:gd name="connsiteX13" fmla="*/ 0 w 2021506"/>
              <a:gd name="connsiteY13" fmla="*/ 1010693 h 2021565"/>
              <a:gd name="connsiteX14" fmla="*/ 81309 w 2021506"/>
              <a:gd name="connsiteY14" fmla="*/ 823063 h 2021565"/>
              <a:gd name="connsiteX15" fmla="*/ 897494 w 2021506"/>
              <a:gd name="connsiteY15" fmla="*/ 54329 h 2021565"/>
              <a:gd name="connsiteX16" fmla="*/ 1004732 w 2021506"/>
              <a:gd name="connsiteY16" fmla="*/ 0 h 20215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021506" h="2021565">
                <a:moveTo>
                  <a:pt x="1004732" y="0"/>
                </a:moveTo>
                <a:lnTo>
                  <a:pt x="1010753" y="862"/>
                </a:lnTo>
                <a:lnTo>
                  <a:pt x="1016774" y="0"/>
                </a:lnTo>
                <a:cubicBezTo>
                  <a:pt x="1048341" y="0"/>
                  <a:pt x="1086319" y="18803"/>
                  <a:pt x="1124012" y="54329"/>
                </a:cubicBezTo>
                <a:lnTo>
                  <a:pt x="1940197" y="823063"/>
                </a:lnTo>
                <a:cubicBezTo>
                  <a:pt x="1992770" y="872564"/>
                  <a:pt x="2021518" y="939183"/>
                  <a:pt x="2021506" y="1010693"/>
                </a:cubicBezTo>
                <a:cubicBezTo>
                  <a:pt x="2021506" y="1082253"/>
                  <a:pt x="1992424" y="1148887"/>
                  <a:pt x="1939911" y="1198404"/>
                </a:cubicBezTo>
                <a:lnTo>
                  <a:pt x="1123346" y="1967122"/>
                </a:lnTo>
                <a:cubicBezTo>
                  <a:pt x="1085570" y="2002747"/>
                  <a:pt x="1048198" y="2021565"/>
                  <a:pt x="1016584" y="2021565"/>
                </a:cubicBezTo>
                <a:lnTo>
                  <a:pt x="1010753" y="2020731"/>
                </a:lnTo>
                <a:lnTo>
                  <a:pt x="1004922" y="2021565"/>
                </a:lnTo>
                <a:cubicBezTo>
                  <a:pt x="973308" y="2021565"/>
                  <a:pt x="935936" y="2002747"/>
                  <a:pt x="898160" y="1967122"/>
                </a:cubicBezTo>
                <a:lnTo>
                  <a:pt x="81595" y="1198404"/>
                </a:lnTo>
                <a:cubicBezTo>
                  <a:pt x="29082" y="1148887"/>
                  <a:pt x="0" y="1082253"/>
                  <a:pt x="0" y="1010693"/>
                </a:cubicBezTo>
                <a:cubicBezTo>
                  <a:pt x="-12" y="939183"/>
                  <a:pt x="28737" y="872564"/>
                  <a:pt x="81309" y="823063"/>
                </a:cubicBezTo>
                <a:lnTo>
                  <a:pt x="897494" y="54329"/>
                </a:lnTo>
                <a:cubicBezTo>
                  <a:pt x="935187" y="18803"/>
                  <a:pt x="973165" y="0"/>
                  <a:pt x="1004732" y="0"/>
                </a:cubicBezTo>
                <a:close/>
              </a:path>
            </a:pathLst>
          </a:custGeom>
          <a:solidFill>
            <a:schemeClr val="bg1"/>
          </a:solidFill>
          <a:ln w="76200" cap="flat">
            <a:solidFill>
              <a:schemeClr val="accent5"/>
            </a:solidFill>
            <a:prstDash val="solid"/>
            <a:miter/>
          </a:ln>
        </p:spPr>
        <p:txBody>
          <a:bodyPr rtlCol="0" anchor="ctr"/>
          <a:lstStyle/>
          <a:p>
            <a:pPr algn="ctr"/>
            <a:r>
              <a:rPr lang="en-ID" sz="2800" b="1" dirty="0">
                <a:latin typeface="Lato Black" panose="020F0A02020204030203"/>
              </a:rPr>
              <a:t>CACAH ULANG </a:t>
            </a:r>
          </a:p>
          <a:p>
            <a:pPr algn="ctr"/>
            <a:r>
              <a:rPr lang="en-ID" sz="2800" b="1" i="1" dirty="0">
                <a:latin typeface="Lato Black" panose="020F0A02020204030203"/>
              </a:rPr>
              <a:t>(STOCK OPNAME)</a:t>
            </a:r>
            <a:endParaRPr lang="en-US" sz="2800" b="1" i="1" dirty="0">
              <a:effectLst/>
              <a:latin typeface="Lato Black" panose="020F0A02020204030203"/>
            </a:endParaRPr>
          </a:p>
        </p:txBody>
      </p:sp>
    </p:spTree>
    <p:extLst>
      <p:ext uri="{BB962C8B-B14F-4D97-AF65-F5344CB8AC3E}">
        <p14:creationId xmlns:p14="http://schemas.microsoft.com/office/powerpoint/2010/main" val="2998654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088573" y="1498938"/>
            <a:ext cx="10080172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800" dirty="0" err="1">
                <a:latin typeface="Lato Black" panose="020F0A02020204030203"/>
              </a:rPr>
              <a:t>Cacah</a:t>
            </a:r>
            <a:r>
              <a:rPr lang="en-US" sz="2800" dirty="0">
                <a:latin typeface="Lato Black" panose="020F0A02020204030203"/>
              </a:rPr>
              <a:t> </a:t>
            </a:r>
            <a:r>
              <a:rPr lang="en-US" sz="2800" dirty="0" err="1">
                <a:latin typeface="Lato Black" panose="020F0A02020204030203"/>
              </a:rPr>
              <a:t>ulang</a:t>
            </a:r>
            <a:r>
              <a:rPr lang="en-US" sz="2800" dirty="0">
                <a:latin typeface="Lato Black" panose="020F0A02020204030203"/>
              </a:rPr>
              <a:t>/stock </a:t>
            </a:r>
            <a:r>
              <a:rPr lang="en-US" sz="2800" dirty="0" err="1">
                <a:latin typeface="Lato Black" panose="020F0A02020204030203"/>
              </a:rPr>
              <a:t>opname</a:t>
            </a:r>
            <a:r>
              <a:rPr lang="en-US" sz="2800" dirty="0">
                <a:latin typeface="Lato Black" panose="020F0A02020204030203"/>
              </a:rPr>
              <a:t> :</a:t>
            </a:r>
          </a:p>
          <a:p>
            <a:pPr algn="just"/>
            <a:r>
              <a:rPr lang="en-US" sz="2800" dirty="0">
                <a:latin typeface="Lato Black" panose="020F0A02020204030203"/>
              </a:rPr>
              <a:t> </a:t>
            </a:r>
          </a:p>
          <a:p>
            <a:pPr algn="just"/>
            <a:r>
              <a:rPr lang="en-US" sz="2800" dirty="0" err="1">
                <a:latin typeface="Lato Black" panose="020F0A02020204030203"/>
              </a:rPr>
              <a:t>melakukan</a:t>
            </a:r>
            <a:r>
              <a:rPr lang="en-US" sz="2800" dirty="0">
                <a:latin typeface="Lato Black" panose="020F0A02020204030203"/>
              </a:rPr>
              <a:t>  </a:t>
            </a:r>
            <a:r>
              <a:rPr lang="en-US" sz="2800" dirty="0" err="1">
                <a:latin typeface="Lato Black" panose="020F0A02020204030203"/>
              </a:rPr>
              <a:t>pencocokan</a:t>
            </a:r>
            <a:r>
              <a:rPr lang="en-US" sz="2800" dirty="0">
                <a:latin typeface="Lato Black" panose="020F0A02020204030203"/>
              </a:rPr>
              <a:t> </a:t>
            </a:r>
            <a:r>
              <a:rPr lang="en-US" sz="2800" dirty="0" err="1">
                <a:latin typeface="Lato Black" panose="020F0A02020204030203"/>
              </a:rPr>
              <a:t>setiap</a:t>
            </a:r>
            <a:r>
              <a:rPr lang="en-US" sz="2800" dirty="0">
                <a:latin typeface="Lato Black" panose="020F0A02020204030203"/>
              </a:rPr>
              <a:t> </a:t>
            </a:r>
            <a:r>
              <a:rPr lang="en-US" sz="2800" dirty="0" err="1">
                <a:latin typeface="Lato Black" panose="020F0A02020204030203"/>
              </a:rPr>
              <a:t>koleksi</a:t>
            </a:r>
            <a:r>
              <a:rPr lang="en-US" sz="2800" dirty="0">
                <a:latin typeface="Lato Black" panose="020F0A02020204030203"/>
              </a:rPr>
              <a:t> yang </a:t>
            </a:r>
            <a:r>
              <a:rPr lang="en-US" sz="2800" dirty="0" err="1">
                <a:latin typeface="Lato Black" panose="020F0A02020204030203"/>
              </a:rPr>
              <a:t>dimiliki</a:t>
            </a:r>
            <a:r>
              <a:rPr lang="en-US" sz="2800" dirty="0">
                <a:latin typeface="Lato Black" panose="020F0A02020204030203"/>
              </a:rPr>
              <a:t> </a:t>
            </a:r>
            <a:r>
              <a:rPr lang="en-US" sz="2800" dirty="0" err="1">
                <a:latin typeface="Lato Black" panose="020F0A02020204030203"/>
              </a:rPr>
              <a:t>dengan</a:t>
            </a:r>
            <a:r>
              <a:rPr lang="en-US" sz="2800" dirty="0">
                <a:latin typeface="Lato Black" panose="020F0A02020204030203"/>
              </a:rPr>
              <a:t> entry </a:t>
            </a:r>
            <a:r>
              <a:rPr lang="en-US" sz="2800" dirty="0" err="1">
                <a:latin typeface="Lato Black" panose="020F0A02020204030203"/>
              </a:rPr>
              <a:t>katalognya</a:t>
            </a:r>
            <a:r>
              <a:rPr lang="en-US" sz="2800" dirty="0">
                <a:latin typeface="Lato Black" panose="020F0A02020204030203"/>
              </a:rPr>
              <a:t> </a:t>
            </a:r>
            <a:r>
              <a:rPr lang="en-US" sz="2800" dirty="0" err="1">
                <a:latin typeface="Lato Black" panose="020F0A02020204030203"/>
              </a:rPr>
              <a:t>atau</a:t>
            </a:r>
            <a:r>
              <a:rPr lang="en-US" sz="2800" dirty="0">
                <a:latin typeface="Lato Black" panose="020F0A02020204030203"/>
              </a:rPr>
              <a:t> </a:t>
            </a:r>
            <a:r>
              <a:rPr lang="en-US" sz="2800" dirty="0" err="1">
                <a:latin typeface="Lato Black" panose="020F0A02020204030203"/>
              </a:rPr>
              <a:t>pencocokan</a:t>
            </a:r>
            <a:r>
              <a:rPr lang="en-US" sz="2800" dirty="0">
                <a:latin typeface="Lato Black" panose="020F0A02020204030203"/>
              </a:rPr>
              <a:t> </a:t>
            </a:r>
            <a:r>
              <a:rPr lang="en-US" sz="2800" dirty="0" err="1">
                <a:latin typeface="Lato Black" panose="020F0A02020204030203"/>
              </a:rPr>
              <a:t>antara</a:t>
            </a:r>
            <a:r>
              <a:rPr lang="en-US" sz="2800" dirty="0">
                <a:latin typeface="Lato Black" panose="020F0A02020204030203"/>
              </a:rPr>
              <a:t> data yang </a:t>
            </a:r>
            <a:r>
              <a:rPr lang="en-US" sz="2800" dirty="0" err="1">
                <a:latin typeface="Lato Black" panose="020F0A02020204030203"/>
              </a:rPr>
              <a:t>ada</a:t>
            </a:r>
            <a:r>
              <a:rPr lang="en-US" sz="2800" dirty="0">
                <a:latin typeface="Lato Black" panose="020F0A02020204030203"/>
              </a:rPr>
              <a:t> di </a:t>
            </a:r>
            <a:r>
              <a:rPr lang="en-US" sz="2800" dirty="0" err="1">
                <a:latin typeface="Lato Black" panose="020F0A02020204030203"/>
              </a:rPr>
              <a:t>pangkalan</a:t>
            </a:r>
            <a:r>
              <a:rPr lang="en-US" sz="2800" dirty="0">
                <a:latin typeface="Lato Black" panose="020F0A02020204030203"/>
              </a:rPr>
              <a:t> data (database) </a:t>
            </a:r>
            <a:r>
              <a:rPr lang="en-US" sz="2800" dirty="0" err="1">
                <a:latin typeface="Lato Black" panose="020F0A02020204030203"/>
              </a:rPr>
              <a:t>dengan</a:t>
            </a:r>
            <a:r>
              <a:rPr lang="en-US" sz="2800" dirty="0">
                <a:latin typeface="Lato Black" panose="020F0A02020204030203"/>
              </a:rPr>
              <a:t> </a:t>
            </a:r>
            <a:r>
              <a:rPr lang="en-US" sz="2800" dirty="0" err="1">
                <a:latin typeface="Lato Black" panose="020F0A02020204030203"/>
              </a:rPr>
              <a:t>jajaran</a:t>
            </a:r>
            <a:r>
              <a:rPr lang="en-US" sz="2800" dirty="0">
                <a:latin typeface="Lato Black" panose="020F0A02020204030203"/>
              </a:rPr>
              <a:t> </a:t>
            </a:r>
            <a:r>
              <a:rPr lang="en-US" sz="2800" dirty="0" err="1">
                <a:latin typeface="Lato Black" panose="020F0A02020204030203"/>
              </a:rPr>
              <a:t>koleksi</a:t>
            </a:r>
            <a:r>
              <a:rPr lang="en-US" sz="2800" dirty="0">
                <a:latin typeface="Lato Black" panose="020F0A02020204030203"/>
              </a:rPr>
              <a:t> yang </a:t>
            </a:r>
            <a:r>
              <a:rPr lang="en-US" sz="2800" dirty="0" err="1">
                <a:latin typeface="Lato Black" panose="020F0A02020204030203"/>
              </a:rPr>
              <a:t>ada</a:t>
            </a:r>
            <a:r>
              <a:rPr lang="en-US" sz="2800" dirty="0">
                <a:latin typeface="Lato Black" panose="020F0A02020204030203"/>
              </a:rPr>
              <a:t> di </a:t>
            </a:r>
            <a:r>
              <a:rPr lang="en-US" sz="2800" dirty="0" err="1">
                <a:latin typeface="Lato Black" panose="020F0A02020204030203"/>
              </a:rPr>
              <a:t>rak</a:t>
            </a:r>
            <a:r>
              <a:rPr lang="en-US" sz="2800" dirty="0">
                <a:latin typeface="Lato Black" panose="020F0A02020204030203"/>
              </a:rPr>
              <a:t>, </a:t>
            </a:r>
            <a:r>
              <a:rPr lang="en-US" sz="2800" dirty="0" err="1">
                <a:latin typeface="Lato Black" panose="020F0A02020204030203"/>
              </a:rPr>
              <a:t>untuk</a:t>
            </a:r>
            <a:r>
              <a:rPr lang="en-US" sz="2800" dirty="0">
                <a:latin typeface="Lato Black" panose="020F0A02020204030203"/>
              </a:rPr>
              <a:t> </a:t>
            </a:r>
            <a:r>
              <a:rPr lang="en-US" sz="2800" dirty="0" err="1">
                <a:latin typeface="Lato Black" panose="020F0A02020204030203"/>
              </a:rPr>
              <a:t>mengetahui</a:t>
            </a:r>
            <a:r>
              <a:rPr lang="en-US" sz="2800" dirty="0">
                <a:latin typeface="Lato Black" panose="020F0A02020204030203"/>
              </a:rPr>
              <a:t> </a:t>
            </a:r>
            <a:r>
              <a:rPr lang="en-US" sz="2800" dirty="0" err="1">
                <a:latin typeface="Lato Black" panose="020F0A02020204030203"/>
              </a:rPr>
              <a:t>keberadaan</a:t>
            </a:r>
            <a:r>
              <a:rPr lang="en-US" sz="2800" dirty="0">
                <a:latin typeface="Lato Black" panose="020F0A02020204030203"/>
              </a:rPr>
              <a:t> </a:t>
            </a:r>
            <a:r>
              <a:rPr lang="en-US" sz="2800" dirty="0" err="1">
                <a:latin typeface="Lato Black" panose="020F0A02020204030203"/>
              </a:rPr>
              <a:t>koleksi</a:t>
            </a:r>
            <a:r>
              <a:rPr lang="en-US" sz="2800" dirty="0">
                <a:latin typeface="Lato Black" panose="020F0A02020204030203"/>
              </a:rPr>
              <a:t> yang </a:t>
            </a:r>
            <a:r>
              <a:rPr lang="en-US" sz="2800" dirty="0" err="1">
                <a:latin typeface="Lato Black" panose="020F0A02020204030203"/>
              </a:rPr>
              <a:t>sebenarnya</a:t>
            </a:r>
            <a:r>
              <a:rPr lang="en-US" sz="2800" dirty="0">
                <a:latin typeface="Lato Black" panose="020F0A02020204030203"/>
              </a:rPr>
              <a:t> (</a:t>
            </a:r>
            <a:r>
              <a:rPr lang="en-US" sz="2800" dirty="0" err="1">
                <a:latin typeface="Lato Black" panose="020F0A02020204030203"/>
              </a:rPr>
              <a:t>riil</a:t>
            </a:r>
            <a:r>
              <a:rPr lang="en-US" sz="2800" dirty="0">
                <a:latin typeface="Lato Black" panose="020F0A02020204030203"/>
              </a:rPr>
              <a:t> </a:t>
            </a:r>
            <a:r>
              <a:rPr lang="en-US" sz="2800" dirty="0" err="1">
                <a:latin typeface="Lato Black" panose="020F0A02020204030203"/>
              </a:rPr>
              <a:t>koleksi</a:t>
            </a:r>
            <a:r>
              <a:rPr lang="en-US" sz="2800" dirty="0">
                <a:latin typeface="Lato Black" panose="020F0A02020204030203"/>
              </a:rPr>
              <a:t> yang </a:t>
            </a:r>
            <a:r>
              <a:rPr lang="en-US" sz="2800" dirty="0" err="1">
                <a:latin typeface="Lato Black" panose="020F0A02020204030203"/>
              </a:rPr>
              <a:t>dimiliki</a:t>
            </a:r>
            <a:r>
              <a:rPr lang="en-US" sz="2800" dirty="0">
                <a:latin typeface="Lato Black" panose="020F0A02020204030203"/>
              </a:rPr>
              <a:t>). </a:t>
            </a:r>
          </a:p>
        </p:txBody>
      </p:sp>
    </p:spTree>
    <p:extLst>
      <p:ext uri="{BB962C8B-B14F-4D97-AF65-F5344CB8AC3E}">
        <p14:creationId xmlns:p14="http://schemas.microsoft.com/office/powerpoint/2010/main" val="1478453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744582" y="1528353"/>
            <a:ext cx="10528663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800" b="1" dirty="0" err="1">
                <a:solidFill>
                  <a:srgbClr val="4AB5C4"/>
                </a:solidFill>
                <a:latin typeface="Lato Black"/>
              </a:rPr>
              <a:t>Kegiatan</a:t>
            </a:r>
            <a:r>
              <a:rPr lang="en-US" sz="2800" b="1" dirty="0">
                <a:solidFill>
                  <a:srgbClr val="4AB5C4"/>
                </a:solidFill>
                <a:latin typeface="Lato Black"/>
              </a:rPr>
              <a:t> stock </a:t>
            </a:r>
            <a:r>
              <a:rPr lang="en-US" sz="2800" b="1" dirty="0" err="1">
                <a:solidFill>
                  <a:srgbClr val="4AB5C4"/>
                </a:solidFill>
                <a:latin typeface="Lato Black"/>
              </a:rPr>
              <a:t>opname</a:t>
            </a:r>
            <a:r>
              <a:rPr lang="en-US" sz="2800" b="1" dirty="0">
                <a:solidFill>
                  <a:srgbClr val="4AB5C4"/>
                </a:solidFill>
                <a:latin typeface="Lato Black"/>
              </a:rPr>
              <a:t> </a:t>
            </a:r>
            <a:r>
              <a:rPr lang="en-US" sz="2800" b="1" dirty="0" err="1">
                <a:solidFill>
                  <a:srgbClr val="4AB5C4"/>
                </a:solidFill>
                <a:latin typeface="Lato Black"/>
              </a:rPr>
              <a:t>diusahakan</a:t>
            </a:r>
            <a:r>
              <a:rPr lang="en-US" sz="2800" b="1" dirty="0">
                <a:solidFill>
                  <a:srgbClr val="4AB5C4"/>
                </a:solidFill>
                <a:latin typeface="Lato Black"/>
              </a:rPr>
              <a:t> </a:t>
            </a:r>
            <a:r>
              <a:rPr lang="en-US" sz="2800" b="1" dirty="0" err="1">
                <a:solidFill>
                  <a:srgbClr val="4AB5C4"/>
                </a:solidFill>
                <a:latin typeface="Lato Black"/>
              </a:rPr>
              <a:t>dilakukan</a:t>
            </a:r>
            <a:r>
              <a:rPr lang="en-US" sz="2800" b="1" dirty="0">
                <a:solidFill>
                  <a:srgbClr val="4AB5C4"/>
                </a:solidFill>
                <a:latin typeface="Lato Black"/>
              </a:rPr>
              <a:t> 3 </a:t>
            </a:r>
            <a:r>
              <a:rPr lang="en-US" sz="2800" b="1" dirty="0" err="1">
                <a:solidFill>
                  <a:srgbClr val="4AB5C4"/>
                </a:solidFill>
                <a:latin typeface="Lato Black"/>
              </a:rPr>
              <a:t>tahun</a:t>
            </a:r>
            <a:r>
              <a:rPr lang="en-US" sz="2800" b="1" dirty="0">
                <a:solidFill>
                  <a:srgbClr val="4AB5C4"/>
                </a:solidFill>
                <a:latin typeface="Lato Black"/>
              </a:rPr>
              <a:t> </a:t>
            </a:r>
            <a:r>
              <a:rPr lang="en-US" sz="2800" b="1" dirty="0" err="1">
                <a:solidFill>
                  <a:srgbClr val="4AB5C4"/>
                </a:solidFill>
                <a:latin typeface="Lato Black"/>
              </a:rPr>
              <a:t>sekali</a:t>
            </a:r>
            <a:r>
              <a:rPr lang="en-US" sz="2800" b="1" dirty="0">
                <a:solidFill>
                  <a:srgbClr val="4AB5C4"/>
                </a:solidFill>
                <a:latin typeface="Lato Black"/>
              </a:rPr>
              <a:t> </a:t>
            </a:r>
            <a:r>
              <a:rPr lang="en-US" sz="2800" b="1" dirty="0" err="1">
                <a:solidFill>
                  <a:srgbClr val="4AB5C4"/>
                </a:solidFill>
                <a:latin typeface="Lato Black"/>
              </a:rPr>
              <a:t>dengan</a:t>
            </a:r>
            <a:r>
              <a:rPr lang="en-US" sz="2800" b="1" dirty="0">
                <a:solidFill>
                  <a:srgbClr val="4AB5C4"/>
                </a:solidFill>
                <a:latin typeface="Lato Black"/>
              </a:rPr>
              <a:t> </a:t>
            </a:r>
            <a:r>
              <a:rPr lang="en-US" sz="2800" b="1" dirty="0" err="1">
                <a:solidFill>
                  <a:srgbClr val="4AB5C4"/>
                </a:solidFill>
                <a:latin typeface="Lato Black"/>
              </a:rPr>
              <a:t>pertimbangan</a:t>
            </a:r>
            <a:r>
              <a:rPr lang="en-US" sz="2800" b="1" dirty="0">
                <a:solidFill>
                  <a:srgbClr val="4AB5C4"/>
                </a:solidFill>
                <a:latin typeface="Lato Black"/>
              </a:rPr>
              <a:t> :</a:t>
            </a:r>
          </a:p>
          <a:p>
            <a:pPr algn="just"/>
            <a:endParaRPr lang="en-US" sz="2800" b="1" dirty="0">
              <a:solidFill>
                <a:srgbClr val="4AB5C4"/>
              </a:solidFill>
              <a:latin typeface="Lato Black"/>
            </a:endParaRPr>
          </a:p>
          <a:p>
            <a:pPr algn="just"/>
            <a:r>
              <a:rPr lang="en-US" sz="2800" dirty="0" err="1">
                <a:latin typeface="Lato Black"/>
              </a:rPr>
              <a:t>a.Perpustakaan</a:t>
            </a:r>
            <a:r>
              <a:rPr lang="en-US" sz="2800" dirty="0">
                <a:latin typeface="Lato Black"/>
              </a:rPr>
              <a:t> </a:t>
            </a:r>
            <a:r>
              <a:rPr lang="en-US" sz="2800" dirty="0" err="1">
                <a:latin typeface="Lato Black"/>
              </a:rPr>
              <a:t>Provinsi</a:t>
            </a:r>
            <a:r>
              <a:rPr lang="en-US" sz="2800" dirty="0">
                <a:latin typeface="Lato Black"/>
              </a:rPr>
              <a:t> </a:t>
            </a:r>
            <a:r>
              <a:rPr lang="en-US" sz="2800" dirty="0" err="1">
                <a:latin typeface="Lato Black"/>
              </a:rPr>
              <a:t>Jawa</a:t>
            </a:r>
            <a:r>
              <a:rPr lang="en-US" sz="2800" dirty="0">
                <a:latin typeface="Lato Black"/>
              </a:rPr>
              <a:t> Tengah </a:t>
            </a:r>
            <a:r>
              <a:rPr lang="en-US" sz="2800" dirty="0" err="1">
                <a:latin typeface="Lato Black"/>
              </a:rPr>
              <a:t>termasuk</a:t>
            </a:r>
            <a:r>
              <a:rPr lang="en-US" sz="2800" dirty="0">
                <a:latin typeface="Lato Black"/>
              </a:rPr>
              <a:t> </a:t>
            </a:r>
            <a:r>
              <a:rPr lang="en-US" sz="2800" dirty="0" err="1">
                <a:latin typeface="Lato Black"/>
              </a:rPr>
              <a:t>perpustakaan</a:t>
            </a:r>
            <a:r>
              <a:rPr lang="en-US" sz="2800" dirty="0">
                <a:latin typeface="Lato Black"/>
              </a:rPr>
              <a:t> </a:t>
            </a:r>
            <a:r>
              <a:rPr lang="en-US" sz="2800" dirty="0" err="1">
                <a:latin typeface="Lato Black"/>
              </a:rPr>
              <a:t>besar</a:t>
            </a:r>
            <a:r>
              <a:rPr lang="en-US" sz="2800" dirty="0">
                <a:latin typeface="Lato Black"/>
              </a:rPr>
              <a:t> </a:t>
            </a:r>
            <a:r>
              <a:rPr lang="en-US" sz="2800" dirty="0" err="1">
                <a:latin typeface="Lato Black"/>
              </a:rPr>
              <a:t>dengan</a:t>
            </a:r>
            <a:r>
              <a:rPr lang="en-US" sz="2800" dirty="0">
                <a:latin typeface="Lato Black"/>
              </a:rPr>
              <a:t> </a:t>
            </a:r>
            <a:r>
              <a:rPr lang="en-US" sz="2800" dirty="0" err="1">
                <a:latin typeface="Lato Black"/>
              </a:rPr>
              <a:t>jumlah</a:t>
            </a:r>
            <a:r>
              <a:rPr lang="en-US" sz="2800" dirty="0">
                <a:latin typeface="Lato Black"/>
              </a:rPr>
              <a:t> </a:t>
            </a:r>
            <a:r>
              <a:rPr lang="en-US" sz="2800" dirty="0" err="1">
                <a:latin typeface="Lato Black"/>
              </a:rPr>
              <a:t>koleksi</a:t>
            </a:r>
            <a:r>
              <a:rPr lang="en-US" sz="2800" dirty="0">
                <a:latin typeface="Lato Black"/>
              </a:rPr>
              <a:t> </a:t>
            </a:r>
            <a:r>
              <a:rPr lang="en-US" sz="2800" dirty="0" err="1">
                <a:latin typeface="Lato Black"/>
              </a:rPr>
              <a:t>ratusan</a:t>
            </a:r>
            <a:r>
              <a:rPr lang="en-US" sz="2800" dirty="0">
                <a:latin typeface="Lato Black"/>
              </a:rPr>
              <a:t> </a:t>
            </a:r>
            <a:r>
              <a:rPr lang="en-US" sz="2800" dirty="0" err="1">
                <a:latin typeface="Lato Black"/>
              </a:rPr>
              <a:t>ribu</a:t>
            </a:r>
            <a:r>
              <a:rPr lang="en-US" sz="2800" dirty="0">
                <a:latin typeface="Lato Black"/>
              </a:rPr>
              <a:t> </a:t>
            </a:r>
            <a:r>
              <a:rPr lang="en-US" sz="2800" dirty="0" err="1">
                <a:latin typeface="Lato Black"/>
              </a:rPr>
              <a:t>eksemplar</a:t>
            </a:r>
            <a:r>
              <a:rPr lang="en-US" sz="2800" dirty="0">
                <a:latin typeface="Lato Black"/>
              </a:rPr>
              <a:t>, </a:t>
            </a:r>
            <a:r>
              <a:rPr lang="en-US" sz="2800" dirty="0" err="1">
                <a:latin typeface="Lato Black"/>
              </a:rPr>
              <a:t>sehingga</a:t>
            </a:r>
            <a:r>
              <a:rPr lang="en-US" sz="2800" dirty="0">
                <a:latin typeface="Lato Black"/>
              </a:rPr>
              <a:t> </a:t>
            </a:r>
            <a:r>
              <a:rPr lang="en-US" sz="2800" dirty="0" err="1">
                <a:latin typeface="Lato Black"/>
              </a:rPr>
              <a:t>membutuhkan</a:t>
            </a:r>
            <a:r>
              <a:rPr lang="en-US" sz="2800" dirty="0">
                <a:latin typeface="Lato Black"/>
              </a:rPr>
              <a:t> </a:t>
            </a:r>
            <a:r>
              <a:rPr lang="en-US" sz="2800" dirty="0" err="1">
                <a:latin typeface="Lato Black"/>
              </a:rPr>
              <a:t>waktu</a:t>
            </a:r>
            <a:r>
              <a:rPr lang="en-US" sz="2800" dirty="0">
                <a:latin typeface="Lato Black"/>
              </a:rPr>
              <a:t> lama.</a:t>
            </a:r>
          </a:p>
          <a:p>
            <a:pPr algn="just"/>
            <a:r>
              <a:rPr lang="en-US" sz="2800" dirty="0" err="1">
                <a:latin typeface="Lato Black"/>
              </a:rPr>
              <a:t>b.Pelaksanaan</a:t>
            </a:r>
            <a:r>
              <a:rPr lang="en-US" sz="2800" dirty="0">
                <a:latin typeface="Lato Black"/>
              </a:rPr>
              <a:t> </a:t>
            </a:r>
            <a:r>
              <a:rPr lang="en-US" sz="2800" dirty="0" err="1">
                <a:latin typeface="Lato Black"/>
              </a:rPr>
              <a:t>kegiatan</a:t>
            </a:r>
            <a:r>
              <a:rPr lang="en-US" sz="2800" dirty="0">
                <a:latin typeface="Lato Black"/>
              </a:rPr>
              <a:t> stock </a:t>
            </a:r>
            <a:r>
              <a:rPr lang="en-US" sz="2800" dirty="0" err="1">
                <a:latin typeface="Lato Black"/>
              </a:rPr>
              <a:t>opname</a:t>
            </a:r>
            <a:r>
              <a:rPr lang="en-US" sz="2800" dirty="0">
                <a:latin typeface="Lato Black"/>
              </a:rPr>
              <a:t> </a:t>
            </a:r>
            <a:r>
              <a:rPr lang="en-US" sz="2800" dirty="0" err="1">
                <a:latin typeface="Lato Black"/>
              </a:rPr>
              <a:t>akan</a:t>
            </a:r>
            <a:r>
              <a:rPr lang="en-US" sz="2800" dirty="0">
                <a:latin typeface="Lato Black"/>
              </a:rPr>
              <a:t> </a:t>
            </a:r>
            <a:r>
              <a:rPr lang="en-US" sz="2800" dirty="0" err="1">
                <a:latin typeface="Lato Black"/>
              </a:rPr>
              <a:t>menutup</a:t>
            </a:r>
            <a:r>
              <a:rPr lang="en-US" sz="2800" dirty="0">
                <a:latin typeface="Lato Black"/>
              </a:rPr>
              <a:t> </a:t>
            </a:r>
            <a:r>
              <a:rPr lang="en-US" sz="2800" dirty="0" err="1">
                <a:latin typeface="Lato Black"/>
              </a:rPr>
              <a:t>sementara</a:t>
            </a:r>
            <a:r>
              <a:rPr lang="en-US" sz="2800" dirty="0">
                <a:latin typeface="Lato Black"/>
              </a:rPr>
              <a:t> </a:t>
            </a:r>
            <a:r>
              <a:rPr lang="en-US" sz="2800" dirty="0" err="1">
                <a:latin typeface="Lato Black"/>
              </a:rPr>
              <a:t>layanan</a:t>
            </a:r>
            <a:r>
              <a:rPr lang="en-US" sz="2800" dirty="0">
                <a:latin typeface="Lato Black"/>
              </a:rPr>
              <a:t> </a:t>
            </a:r>
            <a:r>
              <a:rPr lang="en-US" sz="2800" dirty="0" err="1">
                <a:latin typeface="Lato Black"/>
              </a:rPr>
              <a:t>peminjaman</a:t>
            </a:r>
            <a:r>
              <a:rPr lang="en-US" sz="2800" dirty="0">
                <a:latin typeface="Lato Black"/>
              </a:rPr>
              <a:t>, </a:t>
            </a:r>
            <a:r>
              <a:rPr lang="en-US" sz="2800" dirty="0" err="1">
                <a:latin typeface="Lato Black"/>
              </a:rPr>
              <a:t>tetapi</a:t>
            </a:r>
            <a:r>
              <a:rPr lang="en-US" sz="2800" dirty="0">
                <a:latin typeface="Lato Black"/>
              </a:rPr>
              <a:t> </a:t>
            </a:r>
            <a:r>
              <a:rPr lang="en-US" sz="2800" dirty="0" err="1">
                <a:latin typeface="Lato Black"/>
              </a:rPr>
              <a:t>tetap</a:t>
            </a:r>
            <a:r>
              <a:rPr lang="en-US" sz="2800" dirty="0">
                <a:latin typeface="Lato Black"/>
              </a:rPr>
              <a:t> </a:t>
            </a:r>
            <a:r>
              <a:rPr lang="en-US" sz="2800" dirty="0" err="1">
                <a:latin typeface="Lato Black"/>
              </a:rPr>
              <a:t>menerima</a:t>
            </a:r>
            <a:r>
              <a:rPr lang="en-US" sz="2800" dirty="0">
                <a:latin typeface="Lato Black"/>
              </a:rPr>
              <a:t> </a:t>
            </a:r>
            <a:r>
              <a:rPr lang="en-US" sz="2800" dirty="0" err="1">
                <a:latin typeface="Lato Black"/>
              </a:rPr>
              <a:t>pengembalian</a:t>
            </a:r>
            <a:r>
              <a:rPr lang="en-US" sz="2800" dirty="0">
                <a:latin typeface="Lato Black"/>
              </a:rPr>
              <a:t> </a:t>
            </a:r>
            <a:r>
              <a:rPr lang="en-US" sz="2800" dirty="0" err="1">
                <a:latin typeface="Lato Black"/>
              </a:rPr>
              <a:t>bahan</a:t>
            </a:r>
            <a:r>
              <a:rPr lang="en-US" sz="2800" dirty="0">
                <a:latin typeface="Lato Black"/>
              </a:rPr>
              <a:t> </a:t>
            </a:r>
            <a:r>
              <a:rPr lang="en-US" sz="2800" dirty="0" err="1">
                <a:latin typeface="Lato Black"/>
              </a:rPr>
              <a:t>perpustakaan</a:t>
            </a:r>
            <a:r>
              <a:rPr lang="en-US" sz="2800" dirty="0">
                <a:latin typeface="Lato Black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12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35578" y="1429965"/>
            <a:ext cx="10816046" cy="50215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07000"/>
              </a:lnSpc>
              <a:spcBef>
                <a:spcPts val="1200"/>
              </a:spcBef>
              <a:spcAft>
                <a:spcPts val="1200"/>
              </a:spcAft>
              <a:buFont typeface="+mj-lt"/>
              <a:buAutoNum type="alphaLcPeriod"/>
            </a:pPr>
            <a:r>
              <a:rPr lang="en-ID" sz="2400" dirty="0" err="1">
                <a:latin typeface="Lato Black"/>
                <a:ea typeface="Calibri" panose="020F0502020204030204" pitchFamily="34" charset="0"/>
                <a:cs typeface="Times New Roman" panose="02020603050405020304" pitchFamily="18" charset="0"/>
              </a:rPr>
              <a:t>Dalam</a:t>
            </a:r>
            <a:r>
              <a:rPr lang="en-ID" sz="2400" dirty="0">
                <a:latin typeface="Lato Black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Lato Black"/>
                <a:ea typeface="Calibri" panose="020F0502020204030204" pitchFamily="34" charset="0"/>
                <a:cs typeface="Times New Roman" panose="02020603050405020304" pitchFamily="18" charset="0"/>
              </a:rPr>
              <a:t>pelaksanaan</a:t>
            </a:r>
            <a:r>
              <a:rPr lang="en-ID" sz="2400" dirty="0">
                <a:latin typeface="Lato Black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i="1" dirty="0">
                <a:latin typeface="Lato Black"/>
                <a:ea typeface="Calibri" panose="020F0502020204030204" pitchFamily="34" charset="0"/>
                <a:cs typeface="Times New Roman" panose="02020603050405020304" pitchFamily="18" charset="0"/>
              </a:rPr>
              <a:t>stock </a:t>
            </a:r>
            <a:r>
              <a:rPr lang="en-ID" sz="2400" i="1" dirty="0" err="1">
                <a:latin typeface="Lato Black"/>
                <a:ea typeface="Calibri" panose="020F0502020204030204" pitchFamily="34" charset="0"/>
                <a:cs typeface="Times New Roman" panose="02020603050405020304" pitchFamily="18" charset="0"/>
              </a:rPr>
              <a:t>opname</a:t>
            </a:r>
            <a:r>
              <a:rPr lang="en-ID" sz="2400" dirty="0">
                <a:latin typeface="Lato Black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Lato Black"/>
                <a:ea typeface="Calibri" panose="020F0502020204030204" pitchFamily="34" charset="0"/>
                <a:cs typeface="Times New Roman" panose="02020603050405020304" pitchFamily="18" charset="0"/>
              </a:rPr>
              <a:t>bisa</a:t>
            </a:r>
            <a:r>
              <a:rPr lang="en-ID" sz="2400" dirty="0">
                <a:latin typeface="Lato Black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Lato Black"/>
                <a:ea typeface="Calibri" panose="020F0502020204030204" pitchFamily="34" charset="0"/>
                <a:cs typeface="Times New Roman" panose="02020603050405020304" pitchFamily="18" charset="0"/>
              </a:rPr>
              <a:t>sekaligus</a:t>
            </a:r>
            <a:r>
              <a:rPr lang="en-ID" sz="2400" dirty="0">
                <a:latin typeface="Lato Black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Lato Black"/>
                <a:ea typeface="Calibri" panose="020F0502020204030204" pitchFamily="34" charset="0"/>
                <a:cs typeface="Times New Roman" panose="02020603050405020304" pitchFamily="18" charset="0"/>
              </a:rPr>
              <a:t>melakukan</a:t>
            </a:r>
            <a:r>
              <a:rPr lang="en-ID" sz="2400" dirty="0">
                <a:latin typeface="Lato Black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ID" sz="2400" dirty="0" err="1">
                <a:latin typeface="Lato Black"/>
                <a:ea typeface="Calibri" panose="020F0502020204030204" pitchFamily="34" charset="0"/>
                <a:cs typeface="Times New Roman" panose="02020603050405020304" pitchFamily="18" charset="0"/>
              </a:rPr>
              <a:t>penyiangan</a:t>
            </a:r>
            <a:r>
              <a:rPr lang="en-ID" sz="2400" dirty="0">
                <a:latin typeface="Lato Black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Lato Black"/>
                <a:ea typeface="Calibri" panose="020F0502020204030204" pitchFamily="34" charset="0"/>
                <a:cs typeface="Times New Roman" panose="02020603050405020304" pitchFamily="18" charset="0"/>
              </a:rPr>
              <a:t>terdahap</a:t>
            </a:r>
            <a:r>
              <a:rPr lang="en-ID" sz="2400" dirty="0">
                <a:latin typeface="Lato Black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Lato Black"/>
                <a:ea typeface="Calibri" panose="020F0502020204030204" pitchFamily="34" charset="0"/>
                <a:cs typeface="Times New Roman" panose="02020603050405020304" pitchFamily="18" charset="0"/>
              </a:rPr>
              <a:t>bahan</a:t>
            </a:r>
            <a:r>
              <a:rPr lang="en-ID" sz="2400" dirty="0">
                <a:latin typeface="Lato Black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Lato Black"/>
                <a:ea typeface="Calibri" panose="020F0502020204030204" pitchFamily="34" charset="0"/>
                <a:cs typeface="Times New Roman" panose="02020603050405020304" pitchFamily="18" charset="0"/>
              </a:rPr>
              <a:t>perpustakaan</a:t>
            </a:r>
            <a:r>
              <a:rPr lang="en-ID" sz="2400" dirty="0">
                <a:latin typeface="Lato Black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ID" sz="2400" dirty="0" err="1">
                <a:latin typeface="Lato Black"/>
                <a:ea typeface="Calibri" panose="020F0502020204030204" pitchFamily="34" charset="0"/>
                <a:cs typeface="Times New Roman" panose="02020603050405020304" pitchFamily="18" charset="0"/>
              </a:rPr>
              <a:t>rusak</a:t>
            </a:r>
            <a:r>
              <a:rPr lang="en-ID" sz="2400" dirty="0">
                <a:latin typeface="Lato Black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Lato Black"/>
                <a:ea typeface="Calibri" panose="020F0502020204030204" pitchFamily="34" charset="0"/>
                <a:cs typeface="Times New Roman" panose="02020603050405020304" pitchFamily="18" charset="0"/>
              </a:rPr>
              <a:t>fisiknya</a:t>
            </a:r>
            <a:r>
              <a:rPr lang="en-ID" sz="2400" dirty="0">
                <a:latin typeface="Lato Black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Lato Black"/>
                <a:ea typeface="Calibri" panose="020F0502020204030204" pitchFamily="34" charset="0"/>
                <a:cs typeface="Times New Roman" panose="02020603050405020304" pitchFamily="18" charset="0"/>
              </a:rPr>
              <a:t>untuk</a:t>
            </a:r>
            <a:r>
              <a:rPr lang="en-ID" sz="2400" dirty="0">
                <a:latin typeface="Lato Black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Lato Black"/>
                <a:ea typeface="Calibri" panose="020F0502020204030204" pitchFamily="34" charset="0"/>
                <a:cs typeface="Times New Roman" panose="02020603050405020304" pitchFamily="18" charset="0"/>
              </a:rPr>
              <a:t>segera</a:t>
            </a:r>
            <a:r>
              <a:rPr lang="en-ID" sz="2400" dirty="0">
                <a:latin typeface="Lato Black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Lato Black"/>
                <a:ea typeface="Calibri" panose="020F0502020204030204" pitchFamily="34" charset="0"/>
                <a:cs typeface="Times New Roman" panose="02020603050405020304" pitchFamily="18" charset="0"/>
              </a:rPr>
              <a:t>diperbaiki</a:t>
            </a:r>
            <a:r>
              <a:rPr lang="en-ID" sz="2400" dirty="0">
                <a:latin typeface="Lato Black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ID" sz="2400" dirty="0" err="1">
                <a:latin typeface="Lato Black"/>
                <a:ea typeface="Calibri" panose="020F0502020204030204" pitchFamily="34" charset="0"/>
                <a:cs typeface="Times New Roman" panose="02020603050405020304" pitchFamily="18" charset="0"/>
              </a:rPr>
              <a:t>dan</a:t>
            </a:r>
            <a:r>
              <a:rPr lang="en-ID" sz="2400" dirty="0">
                <a:latin typeface="Lato Black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ID" sz="2400" dirty="0" err="1">
                <a:latin typeface="Lato Black"/>
                <a:ea typeface="Calibri" panose="020F0502020204030204" pitchFamily="34" charset="0"/>
                <a:cs typeface="Times New Roman" panose="02020603050405020304" pitchFamily="18" charset="0"/>
              </a:rPr>
              <a:t>rusak</a:t>
            </a:r>
            <a:r>
              <a:rPr lang="en-ID" sz="2400" dirty="0">
                <a:latin typeface="Lato Black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Lato Black"/>
                <a:ea typeface="Calibri" panose="020F0502020204030204" pitchFamily="34" charset="0"/>
                <a:cs typeface="Times New Roman" panose="02020603050405020304" pitchFamily="18" charset="0"/>
              </a:rPr>
              <a:t>informasinya</a:t>
            </a:r>
            <a:r>
              <a:rPr lang="en-ID" sz="2400" dirty="0">
                <a:latin typeface="Lato Black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Lato Black"/>
                <a:ea typeface="Calibri" panose="020F0502020204030204" pitchFamily="34" charset="0"/>
                <a:cs typeface="Times New Roman" panose="02020603050405020304" pitchFamily="18" charset="0"/>
              </a:rPr>
              <a:t>ditarik</a:t>
            </a:r>
            <a:r>
              <a:rPr lang="en-ID" sz="2400" dirty="0">
                <a:latin typeface="Lato Black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Lato Black"/>
                <a:ea typeface="Calibri" panose="020F0502020204030204" pitchFamily="34" charset="0"/>
                <a:cs typeface="Times New Roman" panose="02020603050405020304" pitchFamily="18" charset="0"/>
              </a:rPr>
              <a:t>dari</a:t>
            </a:r>
            <a:r>
              <a:rPr lang="en-ID" sz="2400" dirty="0">
                <a:latin typeface="Lato Black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Lato Black"/>
                <a:ea typeface="Calibri" panose="020F0502020204030204" pitchFamily="34" charset="0"/>
                <a:cs typeface="Times New Roman" panose="02020603050405020304" pitchFamily="18" charset="0"/>
              </a:rPr>
              <a:t>peredaran</a:t>
            </a:r>
            <a:r>
              <a:rPr lang="en-ID" sz="2400" dirty="0">
                <a:latin typeface="Lato Black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sz="2400" dirty="0">
              <a:latin typeface="Lato Black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spcBef>
                <a:spcPts val="1200"/>
              </a:spcBef>
              <a:spcAft>
                <a:spcPts val="1200"/>
              </a:spcAft>
              <a:buFont typeface="+mj-lt"/>
              <a:buAutoNum type="alphaLcPeriod"/>
            </a:pPr>
            <a:r>
              <a:rPr lang="en-ID" sz="2400" dirty="0" err="1">
                <a:latin typeface="Lato Black"/>
                <a:ea typeface="Calibri" panose="020F0502020204030204" pitchFamily="34" charset="0"/>
                <a:cs typeface="Times New Roman" panose="02020603050405020304" pitchFamily="18" charset="0"/>
              </a:rPr>
              <a:t>Melakukan</a:t>
            </a:r>
            <a:r>
              <a:rPr lang="en-ID" sz="2400" dirty="0">
                <a:latin typeface="Lato Black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Lato Black"/>
                <a:ea typeface="Calibri" panose="020F0502020204030204" pitchFamily="34" charset="0"/>
                <a:cs typeface="Times New Roman" panose="02020603050405020304" pitchFamily="18" charset="0"/>
              </a:rPr>
              <a:t>pencocokan</a:t>
            </a:r>
            <a:r>
              <a:rPr lang="en-ID" sz="2400" dirty="0">
                <a:latin typeface="Lato Black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Lato Black"/>
                <a:ea typeface="Calibri" panose="020F0502020204030204" pitchFamily="34" charset="0"/>
                <a:cs typeface="Times New Roman" panose="02020603050405020304" pitchFamily="18" charset="0"/>
              </a:rPr>
              <a:t>antara</a:t>
            </a:r>
            <a:r>
              <a:rPr lang="en-ID" sz="2400" dirty="0">
                <a:latin typeface="Lato Black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i="1" dirty="0">
                <a:latin typeface="Lato Black"/>
                <a:ea typeface="Calibri" panose="020F0502020204030204" pitchFamily="34" charset="0"/>
                <a:cs typeface="Times New Roman" panose="02020603050405020304" pitchFamily="18" charset="0"/>
              </a:rPr>
              <a:t>database</a:t>
            </a:r>
            <a:r>
              <a:rPr lang="en-ID" sz="2400" dirty="0">
                <a:latin typeface="Lato Black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Lato Black"/>
                <a:ea typeface="Calibri" panose="020F0502020204030204" pitchFamily="34" charset="0"/>
                <a:cs typeface="Times New Roman" panose="02020603050405020304" pitchFamily="18" charset="0"/>
              </a:rPr>
              <a:t>dengan</a:t>
            </a:r>
            <a:r>
              <a:rPr lang="en-ID" sz="2400" dirty="0">
                <a:latin typeface="Lato Black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Lato Black"/>
                <a:ea typeface="Calibri" panose="020F0502020204030204" pitchFamily="34" charset="0"/>
                <a:cs typeface="Times New Roman" panose="02020603050405020304" pitchFamily="18" charset="0"/>
              </a:rPr>
              <a:t>setiap</a:t>
            </a:r>
            <a:r>
              <a:rPr lang="en-ID" sz="2400" dirty="0">
                <a:latin typeface="Lato Black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Lato Black"/>
                <a:ea typeface="Calibri" panose="020F0502020204030204" pitchFamily="34" charset="0"/>
                <a:cs typeface="Times New Roman" panose="02020603050405020304" pitchFamily="18" charset="0"/>
              </a:rPr>
              <a:t>eksemplar</a:t>
            </a:r>
            <a:r>
              <a:rPr lang="en-ID" sz="2400" dirty="0">
                <a:latin typeface="Lato Black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Lato Black"/>
                <a:ea typeface="Calibri" panose="020F0502020204030204" pitchFamily="34" charset="0"/>
                <a:cs typeface="Times New Roman" panose="02020603050405020304" pitchFamily="18" charset="0"/>
              </a:rPr>
              <a:t>bahan</a:t>
            </a:r>
            <a:r>
              <a:rPr lang="en-ID" sz="2400" dirty="0">
                <a:latin typeface="Lato Black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Lato Black"/>
                <a:ea typeface="Calibri" panose="020F0502020204030204" pitchFamily="34" charset="0"/>
                <a:cs typeface="Times New Roman" panose="02020603050405020304" pitchFamily="18" charset="0"/>
              </a:rPr>
              <a:t>perpustakaan</a:t>
            </a:r>
            <a:r>
              <a:rPr lang="en-ID" sz="2400" dirty="0">
                <a:latin typeface="Lato Black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ID" sz="2400" dirty="0" err="1">
                <a:latin typeface="Lato Black"/>
                <a:ea typeface="Calibri" panose="020F0502020204030204" pitchFamily="34" charset="0"/>
                <a:cs typeface="Times New Roman" panose="02020603050405020304" pitchFamily="18" charset="0"/>
              </a:rPr>
              <a:t>telah</a:t>
            </a:r>
            <a:r>
              <a:rPr lang="en-ID" sz="2400" dirty="0">
                <a:latin typeface="Lato Black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Lato Black"/>
                <a:ea typeface="Calibri" panose="020F0502020204030204" pitchFamily="34" charset="0"/>
                <a:cs typeface="Times New Roman" panose="02020603050405020304" pitchFamily="18" charset="0"/>
              </a:rPr>
              <a:t>tersusun</a:t>
            </a:r>
            <a:r>
              <a:rPr lang="en-ID" sz="2400" dirty="0">
                <a:latin typeface="Lato Black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Lato Black"/>
                <a:ea typeface="Calibri" panose="020F0502020204030204" pitchFamily="34" charset="0"/>
                <a:cs typeface="Times New Roman" panose="02020603050405020304" pitchFamily="18" charset="0"/>
              </a:rPr>
              <a:t>rapi</a:t>
            </a:r>
            <a:r>
              <a:rPr lang="en-ID" sz="2400" dirty="0">
                <a:latin typeface="Lato Black"/>
                <a:ea typeface="Calibri" panose="020F0502020204030204" pitchFamily="34" charset="0"/>
                <a:cs typeface="Times New Roman" panose="02020603050405020304" pitchFamily="18" charset="0"/>
              </a:rPr>
              <a:t> di </a:t>
            </a:r>
            <a:r>
              <a:rPr lang="en-ID" sz="2400" dirty="0" err="1">
                <a:latin typeface="Lato Black"/>
                <a:ea typeface="Calibri" panose="020F0502020204030204" pitchFamily="34" charset="0"/>
                <a:cs typeface="Times New Roman" panose="02020603050405020304" pitchFamily="18" charset="0"/>
              </a:rPr>
              <a:t>rak</a:t>
            </a:r>
            <a:r>
              <a:rPr lang="en-ID" sz="2400" dirty="0">
                <a:latin typeface="Lato Black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ID" sz="2400" dirty="0" err="1">
                <a:latin typeface="Lato Black"/>
                <a:ea typeface="Calibri" panose="020F0502020204030204" pitchFamily="34" charset="0"/>
                <a:cs typeface="Times New Roman" panose="02020603050405020304" pitchFamily="18" charset="0"/>
              </a:rPr>
              <a:t>Apabila</a:t>
            </a:r>
            <a:r>
              <a:rPr lang="en-ID" sz="2400" dirty="0">
                <a:latin typeface="Lato Black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Lato Black"/>
                <a:ea typeface="Calibri" panose="020F0502020204030204" pitchFamily="34" charset="0"/>
                <a:cs typeface="Times New Roman" panose="02020603050405020304" pitchFamily="18" charset="0"/>
              </a:rPr>
              <a:t>terdapat</a:t>
            </a:r>
            <a:r>
              <a:rPr lang="en-ID" sz="2400" dirty="0">
                <a:latin typeface="Lato Black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Lato Black"/>
                <a:ea typeface="Calibri" panose="020F0502020204030204" pitchFamily="34" charset="0"/>
                <a:cs typeface="Times New Roman" panose="02020603050405020304" pitchFamily="18" charset="0"/>
              </a:rPr>
              <a:t>bahan</a:t>
            </a:r>
            <a:r>
              <a:rPr lang="en-ID" sz="2400" dirty="0">
                <a:latin typeface="Lato Black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Lato Black"/>
                <a:ea typeface="Calibri" panose="020F0502020204030204" pitchFamily="34" charset="0"/>
                <a:cs typeface="Times New Roman" panose="02020603050405020304" pitchFamily="18" charset="0"/>
              </a:rPr>
              <a:t>perpustakaan</a:t>
            </a:r>
            <a:r>
              <a:rPr lang="en-ID" sz="2400" dirty="0">
                <a:latin typeface="Lato Black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ID" sz="2400" dirty="0" err="1">
                <a:latin typeface="Lato Black"/>
                <a:ea typeface="Calibri" panose="020F0502020204030204" pitchFamily="34" charset="0"/>
                <a:cs typeface="Times New Roman" panose="02020603050405020304" pitchFamily="18" charset="0"/>
              </a:rPr>
              <a:t>sama</a:t>
            </a:r>
            <a:r>
              <a:rPr lang="en-ID" sz="2400" dirty="0">
                <a:latin typeface="Lato Black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Lato Black"/>
                <a:ea typeface="Calibri" panose="020F0502020204030204" pitchFamily="34" charset="0"/>
                <a:cs typeface="Times New Roman" panose="02020603050405020304" pitchFamily="18" charset="0"/>
              </a:rPr>
              <a:t>judulnya</a:t>
            </a:r>
            <a:r>
              <a:rPr lang="en-ID" sz="2400" dirty="0">
                <a:latin typeface="Lato Black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ID" sz="2400" dirty="0" err="1">
                <a:latin typeface="Lato Black"/>
                <a:ea typeface="Calibri" panose="020F0502020204030204" pitchFamily="34" charset="0"/>
                <a:cs typeface="Times New Roman" panose="02020603050405020304" pitchFamily="18" charset="0"/>
              </a:rPr>
              <a:t>tetapi</a:t>
            </a:r>
            <a:r>
              <a:rPr lang="en-ID" sz="2400" dirty="0">
                <a:latin typeface="Lato Black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Lato Black"/>
                <a:ea typeface="Calibri" panose="020F0502020204030204" pitchFamily="34" charset="0"/>
                <a:cs typeface="Times New Roman" panose="02020603050405020304" pitchFamily="18" charset="0"/>
              </a:rPr>
              <a:t>berbeda</a:t>
            </a:r>
            <a:r>
              <a:rPr lang="en-ID" sz="2400" dirty="0">
                <a:latin typeface="Lato Black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Lato Black"/>
                <a:ea typeface="Calibri" panose="020F0502020204030204" pitchFamily="34" charset="0"/>
                <a:cs typeface="Times New Roman" panose="02020603050405020304" pitchFamily="18" charset="0"/>
              </a:rPr>
              <a:t>nomor</a:t>
            </a:r>
            <a:r>
              <a:rPr lang="en-ID" sz="2400" dirty="0">
                <a:latin typeface="Lato Black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Lato Black"/>
                <a:ea typeface="Calibri" panose="020F0502020204030204" pitchFamily="34" charset="0"/>
                <a:cs typeface="Times New Roman" panose="02020603050405020304" pitchFamily="18" charset="0"/>
              </a:rPr>
              <a:t>panggilnya</a:t>
            </a:r>
            <a:r>
              <a:rPr lang="en-ID" sz="2400" dirty="0">
                <a:latin typeface="Lato Black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ID" sz="2400" dirty="0" err="1">
                <a:latin typeface="Lato Black"/>
                <a:ea typeface="Calibri" panose="020F0502020204030204" pitchFamily="34" charset="0"/>
                <a:cs typeface="Times New Roman" panose="02020603050405020304" pitchFamily="18" charset="0"/>
              </a:rPr>
              <a:t>perlu</a:t>
            </a:r>
            <a:r>
              <a:rPr lang="en-ID" sz="2400" dirty="0">
                <a:latin typeface="Lato Black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Lato Black"/>
                <a:ea typeface="Calibri" panose="020F0502020204030204" pitchFamily="34" charset="0"/>
                <a:cs typeface="Times New Roman" panose="02020603050405020304" pitchFamily="18" charset="0"/>
              </a:rPr>
              <a:t>dilakukan</a:t>
            </a:r>
            <a:r>
              <a:rPr lang="en-ID" sz="2400" dirty="0">
                <a:latin typeface="Lato Black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Lato Black"/>
                <a:ea typeface="Calibri" panose="020F0502020204030204" pitchFamily="34" charset="0"/>
                <a:cs typeface="Times New Roman" panose="02020603050405020304" pitchFamily="18" charset="0"/>
              </a:rPr>
              <a:t>perbaikan</a:t>
            </a:r>
            <a:r>
              <a:rPr lang="en-ID" sz="2400" dirty="0">
                <a:latin typeface="Lato Black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Lato Black"/>
                <a:ea typeface="Calibri" panose="020F0502020204030204" pitchFamily="34" charset="0"/>
                <a:cs typeface="Times New Roman" panose="02020603050405020304" pitchFamily="18" charset="0"/>
              </a:rPr>
              <a:t>baik</a:t>
            </a:r>
            <a:r>
              <a:rPr lang="en-ID" sz="2400" dirty="0">
                <a:latin typeface="Lato Black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Lato Black"/>
                <a:ea typeface="Calibri" panose="020F0502020204030204" pitchFamily="34" charset="0"/>
                <a:cs typeface="Times New Roman" panose="02020603050405020304" pitchFamily="18" charset="0"/>
              </a:rPr>
              <a:t>pada</a:t>
            </a:r>
            <a:r>
              <a:rPr lang="en-ID" sz="2400" dirty="0">
                <a:latin typeface="Lato Black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Lato Black"/>
                <a:ea typeface="Calibri" panose="020F0502020204030204" pitchFamily="34" charset="0"/>
                <a:cs typeface="Times New Roman" panose="02020603050405020304" pitchFamily="18" charset="0"/>
              </a:rPr>
              <a:t>perlengkapannya</a:t>
            </a:r>
            <a:r>
              <a:rPr lang="en-ID" sz="2400" dirty="0">
                <a:latin typeface="Lato Black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Lato Black"/>
                <a:ea typeface="Calibri" panose="020F0502020204030204" pitchFamily="34" charset="0"/>
                <a:cs typeface="Times New Roman" panose="02020603050405020304" pitchFamily="18" charset="0"/>
              </a:rPr>
              <a:t>maupun</a:t>
            </a:r>
            <a:r>
              <a:rPr lang="en-ID" sz="2400" dirty="0">
                <a:latin typeface="Lato Black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i="1" dirty="0" err="1">
                <a:latin typeface="Lato Black"/>
                <a:ea typeface="Calibri" panose="020F0502020204030204" pitchFamily="34" charset="0"/>
                <a:cs typeface="Times New Roman" panose="02020603050405020304" pitchFamily="18" charset="0"/>
              </a:rPr>
              <a:t>database</a:t>
            </a:r>
            <a:r>
              <a:rPr lang="en-ID" sz="2400" dirty="0" err="1">
                <a:latin typeface="Lato Black"/>
                <a:ea typeface="Calibri" panose="020F0502020204030204" pitchFamily="34" charset="0"/>
                <a:cs typeface="Times New Roman" panose="02020603050405020304" pitchFamily="18" charset="0"/>
              </a:rPr>
              <a:t>nya</a:t>
            </a:r>
            <a:r>
              <a:rPr lang="en-ID" sz="2400" dirty="0">
                <a:latin typeface="Lato Black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sz="2400" dirty="0">
              <a:latin typeface="Lato Black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spcBef>
                <a:spcPts val="1200"/>
              </a:spcBef>
              <a:spcAft>
                <a:spcPts val="1200"/>
              </a:spcAft>
              <a:buFont typeface="+mj-lt"/>
              <a:buAutoNum type="alphaLcPeriod"/>
            </a:pPr>
            <a:r>
              <a:rPr lang="en-ID" sz="2400" dirty="0" err="1">
                <a:latin typeface="Lato Black"/>
                <a:ea typeface="Calibri" panose="020F0502020204030204" pitchFamily="34" charset="0"/>
                <a:cs typeface="Times New Roman" panose="02020603050405020304" pitchFamily="18" charset="0"/>
              </a:rPr>
              <a:t>Menghapus</a:t>
            </a:r>
            <a:r>
              <a:rPr lang="en-ID" sz="2400" dirty="0">
                <a:latin typeface="Lato Black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Lato Black"/>
                <a:ea typeface="Calibri" panose="020F0502020204030204" pitchFamily="34" charset="0"/>
                <a:cs typeface="Times New Roman" panose="02020603050405020304" pitchFamily="18" charset="0"/>
              </a:rPr>
              <a:t>bahan</a:t>
            </a:r>
            <a:r>
              <a:rPr lang="en-ID" sz="2400" dirty="0">
                <a:latin typeface="Lato Black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Lato Black"/>
                <a:ea typeface="Calibri" panose="020F0502020204030204" pitchFamily="34" charset="0"/>
                <a:cs typeface="Times New Roman" panose="02020603050405020304" pitchFamily="18" charset="0"/>
              </a:rPr>
              <a:t>perpustakaan</a:t>
            </a:r>
            <a:r>
              <a:rPr lang="en-ID" sz="2400" dirty="0">
                <a:latin typeface="Lato Black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Lato Black"/>
                <a:ea typeface="Calibri" panose="020F0502020204030204" pitchFamily="34" charset="0"/>
                <a:cs typeface="Times New Roman" panose="02020603050405020304" pitchFamily="18" charset="0"/>
              </a:rPr>
              <a:t>dalam</a:t>
            </a:r>
            <a:r>
              <a:rPr lang="en-ID" sz="2400" dirty="0">
                <a:latin typeface="Lato Black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Lato Black"/>
                <a:ea typeface="Calibri" panose="020F0502020204030204" pitchFamily="34" charset="0"/>
                <a:cs typeface="Times New Roman" panose="02020603050405020304" pitchFamily="18" charset="0"/>
              </a:rPr>
              <a:t>buku</a:t>
            </a:r>
            <a:r>
              <a:rPr lang="en-ID" sz="2400" dirty="0">
                <a:latin typeface="Lato Black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Lato Black"/>
                <a:ea typeface="Calibri" panose="020F0502020204030204" pitchFamily="34" charset="0"/>
                <a:cs typeface="Times New Roman" panose="02020603050405020304" pitchFamily="18" charset="0"/>
              </a:rPr>
              <a:t>induk</a:t>
            </a:r>
            <a:r>
              <a:rPr lang="en-ID" sz="2400" dirty="0">
                <a:latin typeface="Lato Black"/>
                <a:ea typeface="Calibri" panose="020F0502020204030204" pitchFamily="34" charset="0"/>
                <a:cs typeface="Times New Roman" panose="02020603050405020304" pitchFamily="18" charset="0"/>
              </a:rPr>
              <a:t>/</a:t>
            </a:r>
            <a:r>
              <a:rPr lang="en-ID" sz="2400" dirty="0" err="1">
                <a:latin typeface="Lato Black"/>
                <a:ea typeface="Calibri" panose="020F0502020204030204" pitchFamily="34" charset="0"/>
                <a:cs typeface="Times New Roman" panose="02020603050405020304" pitchFamily="18" charset="0"/>
              </a:rPr>
              <a:t>buku</a:t>
            </a:r>
            <a:r>
              <a:rPr lang="en-ID" sz="2400" dirty="0">
                <a:latin typeface="Lato Black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Lato Black"/>
                <a:ea typeface="Calibri" panose="020F0502020204030204" pitchFamily="34" charset="0"/>
                <a:cs typeface="Times New Roman" panose="02020603050405020304" pitchFamily="18" charset="0"/>
              </a:rPr>
              <a:t>inventaris</a:t>
            </a:r>
            <a:r>
              <a:rPr lang="en-ID" sz="2400" dirty="0">
                <a:latin typeface="Lato Black"/>
                <a:ea typeface="Calibri" panose="020F0502020204030204" pitchFamily="34" charset="0"/>
                <a:cs typeface="Times New Roman" panose="02020603050405020304" pitchFamily="18" charset="0"/>
              </a:rPr>
              <a:t>/</a:t>
            </a:r>
            <a:r>
              <a:rPr lang="en-ID" sz="2400" i="1" dirty="0">
                <a:latin typeface="Lato Black"/>
                <a:ea typeface="Calibri" panose="020F0502020204030204" pitchFamily="34" charset="0"/>
                <a:cs typeface="Times New Roman" panose="02020603050405020304" pitchFamily="18" charset="0"/>
              </a:rPr>
              <a:t>database,</a:t>
            </a:r>
            <a:r>
              <a:rPr lang="en-ID" sz="2400" dirty="0">
                <a:latin typeface="Lato Black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ID" sz="2400" dirty="0" err="1">
                <a:latin typeface="Lato Black"/>
                <a:ea typeface="Calibri" panose="020F0502020204030204" pitchFamily="34" charset="0"/>
                <a:cs typeface="Times New Roman" panose="02020603050405020304" pitchFamily="18" charset="0"/>
              </a:rPr>
              <a:t>hilang</a:t>
            </a:r>
            <a:r>
              <a:rPr lang="en-ID" sz="2400" dirty="0">
                <a:latin typeface="Lato Black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Lato Black"/>
                <a:ea typeface="Calibri" panose="020F0502020204030204" pitchFamily="34" charset="0"/>
                <a:cs typeface="Times New Roman" panose="02020603050405020304" pitchFamily="18" charset="0"/>
              </a:rPr>
              <a:t>atau</a:t>
            </a:r>
            <a:r>
              <a:rPr lang="en-ID" sz="2400" dirty="0">
                <a:latin typeface="Lato Black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Lato Black"/>
                <a:ea typeface="Calibri" panose="020F0502020204030204" pitchFamily="34" charset="0"/>
                <a:cs typeface="Times New Roman" panose="02020603050405020304" pitchFamily="18" charset="0"/>
              </a:rPr>
              <a:t>rusak</a:t>
            </a:r>
            <a:r>
              <a:rPr lang="en-ID" sz="2400" dirty="0">
                <a:latin typeface="Lato Black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Lato Black"/>
                <a:ea typeface="Calibri" panose="020F0502020204030204" pitchFamily="34" charset="0"/>
                <a:cs typeface="Times New Roman" panose="02020603050405020304" pitchFamily="18" charset="0"/>
              </a:rPr>
              <a:t>baik</a:t>
            </a:r>
            <a:r>
              <a:rPr lang="en-ID" sz="2400" dirty="0">
                <a:latin typeface="Lato Black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Lato Black"/>
                <a:ea typeface="Calibri" panose="020F0502020204030204" pitchFamily="34" charset="0"/>
                <a:cs typeface="Times New Roman" panose="02020603050405020304" pitchFamily="18" charset="0"/>
              </a:rPr>
              <a:t>secara</a:t>
            </a:r>
            <a:r>
              <a:rPr lang="en-ID" sz="2400" dirty="0">
                <a:latin typeface="Lato Black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Lato Black"/>
                <a:ea typeface="Calibri" panose="020F0502020204030204" pitchFamily="34" charset="0"/>
                <a:cs typeface="Times New Roman" panose="02020603050405020304" pitchFamily="18" charset="0"/>
              </a:rPr>
              <a:t>fisik</a:t>
            </a:r>
            <a:r>
              <a:rPr lang="en-ID" sz="2400" dirty="0">
                <a:latin typeface="Lato Black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Lato Black"/>
                <a:ea typeface="Calibri" panose="020F0502020204030204" pitchFamily="34" charset="0"/>
                <a:cs typeface="Times New Roman" panose="02020603050405020304" pitchFamily="18" charset="0"/>
              </a:rPr>
              <a:t>maupun</a:t>
            </a:r>
            <a:r>
              <a:rPr lang="en-ID" sz="2400" dirty="0">
                <a:latin typeface="Lato Black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Lato Black"/>
                <a:ea typeface="Calibri" panose="020F0502020204030204" pitchFamily="34" charset="0"/>
                <a:cs typeface="Times New Roman" panose="02020603050405020304" pitchFamily="18" charset="0"/>
              </a:rPr>
              <a:t>informasinya</a:t>
            </a:r>
            <a:r>
              <a:rPr lang="en-ID" sz="2400" dirty="0">
                <a:latin typeface="Lato Black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ID" sz="2400" dirty="0" err="1">
                <a:latin typeface="Lato Black"/>
                <a:ea typeface="Calibri" panose="020F0502020204030204" pitchFamily="34" charset="0"/>
                <a:cs typeface="Times New Roman" panose="02020603050405020304" pitchFamily="18" charset="0"/>
              </a:rPr>
              <a:t>tidak</a:t>
            </a:r>
            <a:r>
              <a:rPr lang="en-ID" sz="2400" dirty="0">
                <a:latin typeface="Lato Black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Lato Black"/>
                <a:ea typeface="Calibri" panose="020F0502020204030204" pitchFamily="34" charset="0"/>
                <a:cs typeface="Times New Roman" panose="02020603050405020304" pitchFamily="18" charset="0"/>
              </a:rPr>
              <a:t>mungkin</a:t>
            </a:r>
            <a:r>
              <a:rPr lang="en-ID" sz="2400" dirty="0">
                <a:latin typeface="Lato Black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Lato Black"/>
                <a:ea typeface="Calibri" panose="020F0502020204030204" pitchFamily="34" charset="0"/>
                <a:cs typeface="Times New Roman" panose="02020603050405020304" pitchFamily="18" charset="0"/>
              </a:rPr>
              <a:t>lagi</a:t>
            </a:r>
            <a:r>
              <a:rPr lang="en-ID" sz="2400" dirty="0">
                <a:latin typeface="Lato Black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Lato Black"/>
                <a:ea typeface="Calibri" panose="020F0502020204030204" pitchFamily="34" charset="0"/>
                <a:cs typeface="Times New Roman" panose="02020603050405020304" pitchFamily="18" charset="0"/>
              </a:rPr>
              <a:t>dapat</a:t>
            </a:r>
            <a:r>
              <a:rPr lang="en-ID" sz="2400" dirty="0">
                <a:latin typeface="Lato Black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Lato Black"/>
                <a:ea typeface="Calibri" panose="020F0502020204030204" pitchFamily="34" charset="0"/>
                <a:cs typeface="Times New Roman" panose="02020603050405020304" pitchFamily="18" charset="0"/>
              </a:rPr>
              <a:t>diperbaiki</a:t>
            </a:r>
            <a:r>
              <a:rPr lang="en-ID" sz="2400" dirty="0">
                <a:latin typeface="Lato Black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ID" sz="2400" dirty="0" err="1">
                <a:latin typeface="Lato Black"/>
                <a:ea typeface="Calibri" panose="020F0502020204030204" pitchFamily="34" charset="0"/>
                <a:cs typeface="Times New Roman" panose="02020603050405020304" pitchFamily="18" charset="0"/>
              </a:rPr>
              <a:t>sesuai</a:t>
            </a:r>
            <a:r>
              <a:rPr lang="en-ID" sz="2400" dirty="0">
                <a:latin typeface="Lato Black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Lato Black"/>
                <a:ea typeface="Calibri" panose="020F0502020204030204" pitchFamily="34" charset="0"/>
                <a:cs typeface="Times New Roman" panose="02020603050405020304" pitchFamily="18" charset="0"/>
              </a:rPr>
              <a:t>dengan</a:t>
            </a:r>
            <a:r>
              <a:rPr lang="en-ID" sz="2400" dirty="0">
                <a:latin typeface="Lato Black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Lato Black"/>
                <a:ea typeface="Calibri" panose="020F0502020204030204" pitchFamily="34" charset="0"/>
                <a:cs typeface="Times New Roman" panose="02020603050405020304" pitchFamily="18" charset="0"/>
              </a:rPr>
              <a:t>ketentuan</a:t>
            </a:r>
            <a:r>
              <a:rPr lang="en-ID" sz="2400" dirty="0">
                <a:latin typeface="Lato Black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ID" sz="2400" dirty="0" err="1">
                <a:latin typeface="Lato Black"/>
                <a:ea typeface="Calibri" panose="020F0502020204030204" pitchFamily="34" charset="0"/>
                <a:cs typeface="Times New Roman" panose="02020603050405020304" pitchFamily="18" charset="0"/>
              </a:rPr>
              <a:t>berlaku</a:t>
            </a:r>
            <a:r>
              <a:rPr lang="en-ID" sz="2400" dirty="0">
                <a:latin typeface="Lato Black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sz="2400" dirty="0">
              <a:latin typeface="Lato Black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407098" y="138755"/>
            <a:ext cx="5526513" cy="64203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40385" algn="just">
              <a:lnSpc>
                <a:spcPct val="1070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ID" sz="3600" dirty="0" err="1">
                <a:solidFill>
                  <a:srgbClr val="4AB5C4"/>
                </a:solidFill>
                <a:latin typeface="Lato Black"/>
                <a:ea typeface="Calibri" panose="020F0502020204030204" pitchFamily="34" charset="0"/>
                <a:cs typeface="Times New Roman" panose="02020603050405020304" pitchFamily="18" charset="0"/>
              </a:rPr>
              <a:t>Pelaksanaan</a:t>
            </a:r>
            <a:r>
              <a:rPr lang="en-ID" sz="3600" dirty="0">
                <a:solidFill>
                  <a:srgbClr val="4AB5C4"/>
                </a:solidFill>
                <a:latin typeface="Lato Black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3600" dirty="0" err="1">
                <a:solidFill>
                  <a:srgbClr val="4AB5C4"/>
                </a:solidFill>
                <a:latin typeface="Lato Black"/>
                <a:ea typeface="Calibri" panose="020F0502020204030204" pitchFamily="34" charset="0"/>
                <a:cs typeface="Times New Roman" panose="02020603050405020304" pitchFamily="18" charset="0"/>
              </a:rPr>
              <a:t>kegiatan</a:t>
            </a:r>
            <a:r>
              <a:rPr lang="en-ID" sz="3600" dirty="0">
                <a:solidFill>
                  <a:srgbClr val="4AB5C4"/>
                </a:solidFill>
                <a:latin typeface="Lato Black"/>
                <a:ea typeface="Calibri" panose="020F0502020204030204" pitchFamily="34" charset="0"/>
                <a:cs typeface="Times New Roman" panose="02020603050405020304" pitchFamily="18" charset="0"/>
              </a:rPr>
              <a:t> :</a:t>
            </a:r>
            <a:endParaRPr lang="en-US" sz="3600" dirty="0">
              <a:solidFill>
                <a:srgbClr val="4AB5C4"/>
              </a:solidFill>
              <a:latin typeface="Lato Black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982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071152" y="1411240"/>
            <a:ext cx="10045337" cy="4674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indent="360000"/>
            <a:r>
              <a:rPr lang="en-ID" sz="2400" dirty="0">
                <a:latin typeface="Lato Black"/>
                <a:ea typeface="Calibri" panose="020F0502020204030204" pitchFamily="34" charset="0"/>
                <a:cs typeface="Times New Roman" panose="02020603050405020304" pitchFamily="18" charset="0"/>
              </a:rPr>
              <a:t>d. </a:t>
            </a:r>
            <a:r>
              <a:rPr lang="en-ID" sz="2400" dirty="0" err="1">
                <a:latin typeface="Lato Black"/>
                <a:ea typeface="Calibri" panose="020F0502020204030204" pitchFamily="34" charset="0"/>
                <a:cs typeface="Times New Roman" panose="02020603050405020304" pitchFamily="18" charset="0"/>
              </a:rPr>
              <a:t>Menulis</a:t>
            </a:r>
            <a:r>
              <a:rPr lang="en-ID" sz="2400" dirty="0">
                <a:latin typeface="Lato Black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Lato Black"/>
                <a:ea typeface="Calibri" panose="020F0502020204030204" pitchFamily="34" charset="0"/>
                <a:cs typeface="Times New Roman" panose="02020603050405020304" pitchFamily="18" charset="0"/>
              </a:rPr>
              <a:t>laporan</a:t>
            </a:r>
            <a:r>
              <a:rPr lang="en-ID" sz="2400" dirty="0">
                <a:latin typeface="Lato Black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Lato Black"/>
                <a:ea typeface="Calibri" panose="020F0502020204030204" pitchFamily="34" charset="0"/>
                <a:cs typeface="Times New Roman" panose="02020603050405020304" pitchFamily="18" charset="0"/>
              </a:rPr>
              <a:t>kegiatan</a:t>
            </a:r>
            <a:r>
              <a:rPr lang="en-ID" sz="2400" dirty="0">
                <a:latin typeface="Lato Black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i="1" dirty="0">
                <a:latin typeface="Lato Black"/>
                <a:ea typeface="Calibri" panose="020F0502020204030204" pitchFamily="34" charset="0"/>
                <a:cs typeface="Times New Roman" panose="02020603050405020304" pitchFamily="18" charset="0"/>
              </a:rPr>
              <a:t>stock </a:t>
            </a:r>
            <a:r>
              <a:rPr lang="en-ID" sz="2400" i="1" dirty="0" err="1">
                <a:latin typeface="Lato Black"/>
                <a:ea typeface="Calibri" panose="020F0502020204030204" pitchFamily="34" charset="0"/>
                <a:cs typeface="Times New Roman" panose="02020603050405020304" pitchFamily="18" charset="0"/>
              </a:rPr>
              <a:t>opname</a:t>
            </a:r>
            <a:r>
              <a:rPr lang="en-ID" sz="2400" dirty="0">
                <a:latin typeface="Lato Black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ID" sz="2400" dirty="0" err="1">
                <a:latin typeface="Lato Black"/>
                <a:ea typeface="Calibri" panose="020F0502020204030204" pitchFamily="34" charset="0"/>
                <a:cs typeface="Times New Roman" panose="02020603050405020304" pitchFamily="18" charset="0"/>
              </a:rPr>
              <a:t>meliputi</a:t>
            </a:r>
            <a:r>
              <a:rPr lang="en-ID" sz="2400" dirty="0">
                <a:latin typeface="Lato Black"/>
                <a:ea typeface="Calibri" panose="020F0502020204030204" pitchFamily="34" charset="0"/>
                <a:cs typeface="Times New Roman" panose="02020603050405020304" pitchFamily="18" charset="0"/>
              </a:rPr>
              <a:t> :</a:t>
            </a:r>
            <a:endParaRPr lang="en-US" sz="2400" dirty="0">
              <a:latin typeface="Lato Black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914400" lvl="3" indent="360000">
              <a:buFont typeface="+mj-lt"/>
              <a:buAutoNum type="arabicParenR"/>
            </a:pPr>
            <a:r>
              <a:rPr lang="en-ID" sz="2400" dirty="0" err="1">
                <a:latin typeface="Lato Black"/>
                <a:ea typeface="Calibri" panose="020F0502020204030204" pitchFamily="34" charset="0"/>
                <a:cs typeface="Times New Roman" panose="02020603050405020304" pitchFamily="18" charset="0"/>
              </a:rPr>
              <a:t>Jumlah</a:t>
            </a:r>
            <a:r>
              <a:rPr lang="en-ID" sz="2400" dirty="0">
                <a:latin typeface="Lato Black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Lato Black"/>
                <a:ea typeface="Calibri" panose="020F0502020204030204" pitchFamily="34" charset="0"/>
                <a:cs typeface="Times New Roman" panose="02020603050405020304" pitchFamily="18" charset="0"/>
              </a:rPr>
              <a:t>buku</a:t>
            </a:r>
            <a:r>
              <a:rPr lang="en-ID" sz="2400" dirty="0">
                <a:latin typeface="Lato Black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ID" sz="2400" dirty="0" err="1">
                <a:latin typeface="Lato Black"/>
                <a:ea typeface="Calibri" panose="020F0502020204030204" pitchFamily="34" charset="0"/>
                <a:cs typeface="Times New Roman" panose="02020603050405020304" pitchFamily="18" charset="0"/>
              </a:rPr>
              <a:t>tersedia</a:t>
            </a:r>
            <a:r>
              <a:rPr lang="en-ID" sz="2400" dirty="0">
                <a:latin typeface="Lato Black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en-ID" sz="2400" dirty="0" err="1">
                <a:latin typeface="Lato Black"/>
                <a:ea typeface="Calibri" panose="020F0502020204030204" pitchFamily="34" charset="0"/>
                <a:cs typeface="Times New Roman" panose="02020603050405020304" pitchFamily="18" charset="0"/>
              </a:rPr>
              <a:t>riil</a:t>
            </a:r>
            <a:r>
              <a:rPr lang="en-ID" sz="2400" dirty="0">
                <a:latin typeface="Lato Black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Lato Black"/>
                <a:ea typeface="Calibri" panose="020F0502020204030204" pitchFamily="34" charset="0"/>
                <a:cs typeface="Times New Roman" panose="02020603050405020304" pitchFamily="18" charset="0"/>
              </a:rPr>
              <a:t>jumlah</a:t>
            </a:r>
            <a:r>
              <a:rPr lang="en-ID" sz="2400" dirty="0">
                <a:latin typeface="Lato Black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Lato Black"/>
                <a:ea typeface="Calibri" panose="020F0502020204030204" pitchFamily="34" charset="0"/>
                <a:cs typeface="Times New Roman" panose="02020603050405020304" pitchFamily="18" charset="0"/>
              </a:rPr>
              <a:t>koleksi</a:t>
            </a:r>
            <a:r>
              <a:rPr lang="en-ID" sz="2400" dirty="0">
                <a:latin typeface="Lato Black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2400" dirty="0">
              <a:latin typeface="Lato Black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914400" lvl="3" indent="360000">
              <a:buFont typeface="+mj-lt"/>
              <a:buAutoNum type="arabicParenR"/>
            </a:pPr>
            <a:r>
              <a:rPr lang="en-ID" sz="2400" dirty="0" err="1">
                <a:latin typeface="Lato Black"/>
                <a:ea typeface="Calibri" panose="020F0502020204030204" pitchFamily="34" charset="0"/>
                <a:cs typeface="Times New Roman" panose="02020603050405020304" pitchFamily="18" charset="0"/>
              </a:rPr>
              <a:t>Jumlah</a:t>
            </a:r>
            <a:r>
              <a:rPr lang="en-ID" sz="2400" dirty="0">
                <a:latin typeface="Lato Black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Lato Black"/>
                <a:ea typeface="Calibri" panose="020F0502020204030204" pitchFamily="34" charset="0"/>
                <a:cs typeface="Times New Roman" panose="02020603050405020304" pitchFamily="18" charset="0"/>
              </a:rPr>
              <a:t>buku</a:t>
            </a:r>
            <a:r>
              <a:rPr lang="en-ID" sz="2400" dirty="0">
                <a:latin typeface="Lato Black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Lato Black"/>
                <a:ea typeface="Calibri" panose="020F0502020204030204" pitchFamily="34" charset="0"/>
                <a:cs typeface="Times New Roman" panose="02020603050405020304" pitchFamily="18" charset="0"/>
              </a:rPr>
              <a:t>rusak</a:t>
            </a:r>
            <a:endParaRPr lang="en-US" sz="2400" dirty="0">
              <a:latin typeface="Lato Black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914400" lvl="3" indent="360000">
              <a:buFont typeface="+mj-lt"/>
              <a:buAutoNum type="arabicParenR"/>
            </a:pPr>
            <a:r>
              <a:rPr lang="en-ID" sz="2400" dirty="0" err="1">
                <a:latin typeface="Lato Black"/>
                <a:ea typeface="Calibri" panose="020F0502020204030204" pitchFamily="34" charset="0"/>
                <a:cs typeface="Times New Roman" panose="02020603050405020304" pitchFamily="18" charset="0"/>
              </a:rPr>
              <a:t>Jumlah</a:t>
            </a:r>
            <a:r>
              <a:rPr lang="en-ID" sz="2400" dirty="0">
                <a:latin typeface="Lato Black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Lato Black"/>
                <a:ea typeface="Calibri" panose="020F0502020204030204" pitchFamily="34" charset="0"/>
                <a:cs typeface="Times New Roman" panose="02020603050405020304" pitchFamily="18" charset="0"/>
              </a:rPr>
              <a:t>buku</a:t>
            </a:r>
            <a:r>
              <a:rPr lang="en-ID" sz="2400" dirty="0">
                <a:latin typeface="Lato Black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Lato Black"/>
                <a:ea typeface="Calibri" panose="020F0502020204030204" pitchFamily="34" charset="0"/>
                <a:cs typeface="Times New Roman" panose="02020603050405020304" pitchFamily="18" charset="0"/>
              </a:rPr>
              <a:t>hilang</a:t>
            </a:r>
            <a:endParaRPr lang="en-US" sz="2400" dirty="0">
              <a:latin typeface="Lato Black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914400" lvl="3" indent="360000">
              <a:buFont typeface="+mj-lt"/>
              <a:buAutoNum type="arabicParenR"/>
            </a:pPr>
            <a:r>
              <a:rPr lang="en-ID" sz="2400" dirty="0" err="1">
                <a:latin typeface="Lato Black"/>
                <a:ea typeface="Calibri" panose="020F0502020204030204" pitchFamily="34" charset="0"/>
                <a:cs typeface="Times New Roman" panose="02020603050405020304" pitchFamily="18" charset="0"/>
              </a:rPr>
              <a:t>Jumlah</a:t>
            </a:r>
            <a:r>
              <a:rPr lang="en-ID" sz="2400" dirty="0">
                <a:latin typeface="Lato Black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Lato Black"/>
                <a:ea typeface="Calibri" panose="020F0502020204030204" pitchFamily="34" charset="0"/>
                <a:cs typeface="Times New Roman" panose="02020603050405020304" pitchFamily="18" charset="0"/>
              </a:rPr>
              <a:t>buku</a:t>
            </a:r>
            <a:r>
              <a:rPr lang="en-ID" sz="2400" dirty="0">
                <a:latin typeface="Lato Black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ID" sz="2400" dirty="0" err="1">
                <a:latin typeface="Lato Black"/>
                <a:ea typeface="Calibri" panose="020F0502020204030204" pitchFamily="34" charset="0"/>
                <a:cs typeface="Times New Roman" panose="02020603050405020304" pitchFamily="18" charset="0"/>
              </a:rPr>
              <a:t>dipinjam</a:t>
            </a:r>
            <a:endParaRPr lang="en-ID" sz="2400" dirty="0">
              <a:latin typeface="Lato Black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914400" lvl="3"/>
            <a:endParaRPr lang="en-US" sz="2400" dirty="0">
              <a:latin typeface="Lato Black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 indent="360000"/>
            <a:r>
              <a:rPr lang="en-ID" sz="2400" dirty="0">
                <a:latin typeface="Lato Black"/>
                <a:ea typeface="Calibri" panose="020F0502020204030204" pitchFamily="34" charset="0"/>
                <a:cs typeface="Times New Roman" panose="02020603050405020304" pitchFamily="18" charset="0"/>
              </a:rPr>
              <a:t>e. </a:t>
            </a:r>
            <a:r>
              <a:rPr lang="en-ID" sz="2400" dirty="0" err="1">
                <a:latin typeface="Lato Black"/>
                <a:ea typeface="Calibri" panose="020F0502020204030204" pitchFamily="34" charset="0"/>
                <a:cs typeface="Times New Roman" panose="02020603050405020304" pitchFamily="18" charset="0"/>
              </a:rPr>
              <a:t>Menghapus</a:t>
            </a:r>
            <a:r>
              <a:rPr lang="en-ID" sz="2400" dirty="0">
                <a:latin typeface="Lato Black"/>
                <a:ea typeface="Calibri" panose="020F0502020204030204" pitchFamily="34" charset="0"/>
                <a:cs typeface="Times New Roman" panose="02020603050405020304" pitchFamily="18" charset="0"/>
              </a:rPr>
              <a:t> data pada </a:t>
            </a:r>
            <a:r>
              <a:rPr lang="en-ID" sz="2400" dirty="0" err="1">
                <a:latin typeface="Lato Black"/>
                <a:ea typeface="Calibri" panose="020F0502020204030204" pitchFamily="34" charset="0"/>
                <a:cs typeface="Times New Roman" panose="02020603050405020304" pitchFamily="18" charset="0"/>
              </a:rPr>
              <a:t>pangkalan</a:t>
            </a:r>
            <a:r>
              <a:rPr lang="en-ID" sz="2400" dirty="0">
                <a:latin typeface="Lato Black"/>
                <a:ea typeface="Calibri" panose="020F0502020204030204" pitchFamily="34" charset="0"/>
                <a:cs typeface="Times New Roman" panose="02020603050405020304" pitchFamily="18" charset="0"/>
              </a:rPr>
              <a:t> data </a:t>
            </a:r>
            <a:r>
              <a:rPr lang="en-ID" sz="2400" dirty="0" err="1">
                <a:latin typeface="Lato Black"/>
                <a:ea typeface="Calibri" panose="020F0502020204030204" pitchFamily="34" charset="0"/>
                <a:cs typeface="Times New Roman" panose="02020603050405020304" pitchFamily="18" charset="0"/>
              </a:rPr>
              <a:t>apabila</a:t>
            </a:r>
            <a:r>
              <a:rPr lang="en-ID" sz="2400" dirty="0">
                <a:latin typeface="Lato Black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Lato Black"/>
                <a:ea typeface="Calibri" panose="020F0502020204030204" pitchFamily="34" charset="0"/>
                <a:cs typeface="Times New Roman" panose="02020603050405020304" pitchFamily="18" charset="0"/>
              </a:rPr>
              <a:t>ternyata</a:t>
            </a:r>
            <a:r>
              <a:rPr lang="en-ID" sz="2400" dirty="0">
                <a:latin typeface="Lato Black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Lato Black"/>
                <a:ea typeface="Calibri" panose="020F0502020204030204" pitchFamily="34" charset="0"/>
                <a:cs typeface="Times New Roman" panose="02020603050405020304" pitchFamily="18" charset="0"/>
              </a:rPr>
              <a:t>bahan</a:t>
            </a:r>
            <a:r>
              <a:rPr lang="en-ID" sz="2400" dirty="0">
                <a:latin typeface="Lato Black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</a:p>
          <a:p>
            <a:pPr lvl="0" indent="360000"/>
            <a:r>
              <a:rPr lang="en-ID" sz="2400" dirty="0">
                <a:latin typeface="Lato Black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ID" sz="2400" dirty="0" err="1">
                <a:latin typeface="Lato Black"/>
                <a:ea typeface="Calibri" panose="020F0502020204030204" pitchFamily="34" charset="0"/>
                <a:cs typeface="Times New Roman" panose="02020603050405020304" pitchFamily="18" charset="0"/>
              </a:rPr>
              <a:t>perpustakaan</a:t>
            </a:r>
            <a:r>
              <a:rPr lang="en-ID" sz="2400" dirty="0">
                <a:latin typeface="Lato Black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Lato Black"/>
                <a:ea typeface="Calibri" panose="020F0502020204030204" pitchFamily="34" charset="0"/>
                <a:cs typeface="Times New Roman" panose="02020603050405020304" pitchFamily="18" charset="0"/>
              </a:rPr>
              <a:t>sudah</a:t>
            </a:r>
            <a:r>
              <a:rPr lang="en-ID" sz="2400" dirty="0">
                <a:latin typeface="Lato Black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Lato Black"/>
                <a:ea typeface="Calibri" panose="020F0502020204030204" pitchFamily="34" charset="0"/>
                <a:cs typeface="Times New Roman" panose="02020603050405020304" pitchFamily="18" charset="0"/>
              </a:rPr>
              <a:t>tidak</a:t>
            </a:r>
            <a:r>
              <a:rPr lang="en-ID" sz="2400" dirty="0">
                <a:latin typeface="Lato Black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Lato Black"/>
                <a:ea typeface="Calibri" panose="020F0502020204030204" pitchFamily="34" charset="0"/>
                <a:cs typeface="Times New Roman" panose="02020603050405020304" pitchFamily="18" charset="0"/>
              </a:rPr>
              <a:t>tersedia</a:t>
            </a:r>
            <a:r>
              <a:rPr lang="en-ID" sz="2400" dirty="0">
                <a:latin typeface="Lato Black"/>
                <a:ea typeface="Calibri" panose="020F0502020204030204" pitchFamily="34" charset="0"/>
                <a:cs typeface="Times New Roman" panose="02020603050405020304" pitchFamily="18" charset="0"/>
              </a:rPr>
              <a:t>. (</a:t>
            </a:r>
            <a:r>
              <a:rPr lang="en-ID" sz="2400" dirty="0" err="1">
                <a:latin typeface="Lato Black"/>
                <a:ea typeface="Calibri" panose="020F0502020204030204" pitchFamily="34" charset="0"/>
                <a:cs typeface="Times New Roman" panose="02020603050405020304" pitchFamily="18" charset="0"/>
              </a:rPr>
              <a:t>dengan</a:t>
            </a:r>
            <a:r>
              <a:rPr lang="en-ID" sz="2400" dirty="0">
                <a:latin typeface="Lato Black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400" dirty="0" err="1">
                <a:latin typeface="Lato Black"/>
                <a:ea typeface="Calibri" panose="020F0502020204030204" pitchFamily="34" charset="0"/>
                <a:cs typeface="Times New Roman" panose="02020603050405020304" pitchFamily="18" charset="0"/>
              </a:rPr>
              <a:t>ketentuan</a:t>
            </a:r>
            <a:r>
              <a:rPr lang="en-ID" sz="2400" dirty="0">
                <a:latin typeface="Lato Black"/>
                <a:ea typeface="Calibri" panose="020F0502020204030204" pitchFamily="34" charset="0"/>
                <a:cs typeface="Times New Roman" panose="02020603050405020304" pitchFamily="18" charset="0"/>
              </a:rPr>
              <a:t> )</a:t>
            </a:r>
          </a:p>
          <a:p>
            <a:pPr indent="360000"/>
            <a:endParaRPr lang="en-ID" sz="2400" i="1" dirty="0">
              <a:latin typeface="Lato Black"/>
              <a:cs typeface="Times New Roman" panose="02020603050405020304" pitchFamily="18" charset="0"/>
            </a:endParaRPr>
          </a:p>
          <a:p>
            <a:pPr indent="360000"/>
            <a:r>
              <a:rPr lang="en-ID" sz="2400" i="1" dirty="0">
                <a:latin typeface="Lato Black"/>
                <a:cs typeface="Times New Roman" panose="02020603050405020304" pitchFamily="18" charset="0"/>
              </a:rPr>
              <a:t>(</a:t>
            </a:r>
            <a:r>
              <a:rPr lang="en-ID" sz="2400" i="1" dirty="0" err="1">
                <a:latin typeface="Lato Black"/>
                <a:cs typeface="Times New Roman" panose="02020603050405020304" pitchFamily="18" charset="0"/>
              </a:rPr>
              <a:t>Kebijakan</a:t>
            </a:r>
            <a:r>
              <a:rPr lang="en-ID" sz="2400" i="1" dirty="0">
                <a:latin typeface="Lato Black"/>
                <a:cs typeface="Times New Roman" panose="02020603050405020304" pitchFamily="18" charset="0"/>
              </a:rPr>
              <a:t> </a:t>
            </a:r>
            <a:r>
              <a:rPr lang="en-ID" sz="2400" i="1" dirty="0" err="1">
                <a:latin typeface="Lato Black"/>
                <a:cs typeface="Times New Roman" panose="02020603050405020304" pitchFamily="18" charset="0"/>
              </a:rPr>
              <a:t>Pengembangan</a:t>
            </a:r>
            <a:r>
              <a:rPr lang="en-ID" sz="2400" i="1" dirty="0">
                <a:latin typeface="Lato Black"/>
                <a:cs typeface="Times New Roman" panose="02020603050405020304" pitchFamily="18" charset="0"/>
              </a:rPr>
              <a:t> </a:t>
            </a:r>
            <a:r>
              <a:rPr lang="en-ID" sz="2400" i="1" dirty="0" err="1">
                <a:latin typeface="Lato Black"/>
                <a:cs typeface="Times New Roman" panose="02020603050405020304" pitchFamily="18" charset="0"/>
              </a:rPr>
              <a:t>Koleksi</a:t>
            </a:r>
            <a:r>
              <a:rPr lang="en-ID" sz="2400" i="1" dirty="0">
                <a:latin typeface="Lato Black"/>
                <a:cs typeface="Times New Roman" panose="02020603050405020304" pitchFamily="18" charset="0"/>
              </a:rPr>
              <a:t> </a:t>
            </a:r>
            <a:r>
              <a:rPr lang="en-ID" sz="2400" i="1" dirty="0" err="1">
                <a:latin typeface="Lato Black"/>
                <a:cs typeface="Times New Roman" panose="02020603050405020304" pitchFamily="18" charset="0"/>
              </a:rPr>
              <a:t>Perpustakaan</a:t>
            </a:r>
            <a:r>
              <a:rPr lang="en-ID" sz="2400" i="1" dirty="0">
                <a:latin typeface="Lato Black"/>
                <a:cs typeface="Times New Roman" panose="02020603050405020304" pitchFamily="18" charset="0"/>
              </a:rPr>
              <a:t> Dinas </a:t>
            </a:r>
            <a:r>
              <a:rPr lang="en-ID" sz="2400" i="1" dirty="0" err="1">
                <a:latin typeface="Lato Black"/>
                <a:cs typeface="Times New Roman" panose="02020603050405020304" pitchFamily="18" charset="0"/>
              </a:rPr>
              <a:t>Kearsipan</a:t>
            </a:r>
            <a:r>
              <a:rPr lang="en-ID" sz="2400" i="1" dirty="0">
                <a:latin typeface="Lato Black"/>
                <a:cs typeface="Times New Roman" panose="02020603050405020304" pitchFamily="18" charset="0"/>
              </a:rPr>
              <a:t> Dan </a:t>
            </a:r>
            <a:r>
              <a:rPr lang="en-ID" sz="2400" i="1" dirty="0" err="1">
                <a:latin typeface="Lato Black"/>
                <a:cs typeface="Times New Roman" panose="02020603050405020304" pitchFamily="18" charset="0"/>
              </a:rPr>
              <a:t>Perpustakaan</a:t>
            </a:r>
            <a:r>
              <a:rPr lang="en-ID" sz="2400" i="1" dirty="0">
                <a:latin typeface="Lato Black"/>
                <a:cs typeface="Times New Roman" panose="02020603050405020304" pitchFamily="18" charset="0"/>
              </a:rPr>
              <a:t> </a:t>
            </a:r>
            <a:r>
              <a:rPr lang="en-ID" sz="2400" i="1" dirty="0" err="1">
                <a:latin typeface="Lato Black"/>
                <a:cs typeface="Times New Roman" panose="02020603050405020304" pitchFamily="18" charset="0"/>
              </a:rPr>
              <a:t>Provinsi</a:t>
            </a:r>
            <a:r>
              <a:rPr lang="en-ID" sz="2400" i="1" dirty="0">
                <a:latin typeface="Lato Black"/>
                <a:cs typeface="Times New Roman" panose="02020603050405020304" pitchFamily="18" charset="0"/>
              </a:rPr>
              <a:t> </a:t>
            </a:r>
            <a:r>
              <a:rPr lang="en-ID" sz="2400" i="1" dirty="0" err="1">
                <a:latin typeface="Lato Black"/>
                <a:cs typeface="Times New Roman" panose="02020603050405020304" pitchFamily="18" charset="0"/>
              </a:rPr>
              <a:t>Jawa</a:t>
            </a:r>
            <a:r>
              <a:rPr lang="en-ID" sz="2400" i="1" dirty="0">
                <a:latin typeface="Lato Black"/>
                <a:cs typeface="Times New Roman" panose="02020603050405020304" pitchFamily="18" charset="0"/>
              </a:rPr>
              <a:t> Tengah)</a:t>
            </a:r>
            <a:endParaRPr lang="en-US" sz="2400" dirty="0">
              <a:latin typeface="Lato Black"/>
            </a:endParaRPr>
          </a:p>
          <a:p>
            <a:pPr lvl="0" algn="just">
              <a:lnSpc>
                <a:spcPct val="107000"/>
              </a:lnSpc>
              <a:spcBef>
                <a:spcPts val="1200"/>
              </a:spcBef>
              <a:spcAft>
                <a:spcPts val="1200"/>
              </a:spcAft>
            </a:pPr>
            <a:endParaRPr lang="en-US" sz="2400" dirty="0">
              <a:effectLst/>
              <a:latin typeface="Lato Black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498586" y="112927"/>
            <a:ext cx="3235805" cy="6588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070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US" sz="3600" b="1" i="1" dirty="0" err="1">
                <a:solidFill>
                  <a:srgbClr val="4AB5C4"/>
                </a:solidFill>
                <a:latin typeface="Lato Black"/>
                <a:ea typeface="Calibri" panose="020F0502020204030204" pitchFamily="34" charset="0"/>
                <a:cs typeface="Times New Roman" panose="02020603050405020304" pitchFamily="18" charset="0"/>
              </a:rPr>
              <a:t>Lanjutan</a:t>
            </a:r>
            <a:endParaRPr lang="en-US" sz="3600" b="1" i="1" dirty="0">
              <a:solidFill>
                <a:srgbClr val="4AB5C4"/>
              </a:solidFill>
              <a:latin typeface="Lato Black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0228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aphic 6" descr="Two overlapping organic shapes">
            <a:extLst>
              <a:ext uri="{FF2B5EF4-FFF2-40B4-BE49-F238E27FC236}">
                <a16:creationId xmlns:a16="http://schemas.microsoft.com/office/drawing/2014/main" id="{EADD693B-D115-45E3-BDE5-E54024F5B49E}"/>
              </a:ext>
            </a:extLst>
          </p:cNvPr>
          <p:cNvSpPr/>
          <p:nvPr/>
        </p:nvSpPr>
        <p:spPr>
          <a:xfrm>
            <a:off x="8256410" y="360215"/>
            <a:ext cx="433269" cy="395050"/>
          </a:xfrm>
          <a:custGeom>
            <a:avLst/>
            <a:gdLst>
              <a:gd name="connsiteX0" fmla="*/ 2314613 w 2316043"/>
              <a:gd name="connsiteY0" fmla="*/ 1517893 h 2111742"/>
              <a:gd name="connsiteX1" fmla="*/ 1684649 w 2316043"/>
              <a:gd name="connsiteY1" fmla="*/ 997552 h 2111742"/>
              <a:gd name="connsiteX2" fmla="*/ 1236440 w 2316043"/>
              <a:gd name="connsiteY2" fmla="*/ 55900 h 2111742"/>
              <a:gd name="connsiteX3" fmla="*/ 28965 w 2316043"/>
              <a:gd name="connsiteY3" fmla="*/ 700133 h 2111742"/>
              <a:gd name="connsiteX4" fmla="*/ 719385 w 2316043"/>
              <a:gd name="connsiteY4" fmla="*/ 1914580 h 2111742"/>
              <a:gd name="connsiteX5" fmla="*/ 1987315 w 2316043"/>
              <a:gd name="connsiteY5" fmla="*/ 1964453 h 2111742"/>
              <a:gd name="connsiteX6" fmla="*/ 2314613 w 2316043"/>
              <a:gd name="connsiteY6" fmla="*/ 1517893 h 2111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16043" h="2111742">
                <a:moveTo>
                  <a:pt x="2314613" y="1517893"/>
                </a:moveTo>
                <a:cubicBezTo>
                  <a:pt x="2289962" y="1297618"/>
                  <a:pt x="1967465" y="1301399"/>
                  <a:pt x="1684649" y="997552"/>
                </a:cubicBezTo>
                <a:cubicBezTo>
                  <a:pt x="1316688" y="602235"/>
                  <a:pt x="1503569" y="210148"/>
                  <a:pt x="1236440" y="55900"/>
                </a:cubicBezTo>
                <a:cubicBezTo>
                  <a:pt x="919829" y="-126922"/>
                  <a:pt x="186166" y="151846"/>
                  <a:pt x="28965" y="700133"/>
                </a:cubicBezTo>
                <a:cubicBezTo>
                  <a:pt x="-132112" y="1261966"/>
                  <a:pt x="417509" y="1739149"/>
                  <a:pt x="719385" y="1914580"/>
                </a:cubicBezTo>
                <a:cubicBezTo>
                  <a:pt x="1078659" y="2123378"/>
                  <a:pt x="1604372" y="2205445"/>
                  <a:pt x="1987315" y="1964453"/>
                </a:cubicBezTo>
                <a:cubicBezTo>
                  <a:pt x="2025634" y="1940336"/>
                  <a:pt x="2339759" y="1742664"/>
                  <a:pt x="2314613" y="1517893"/>
                </a:cubicBezTo>
                <a:close/>
              </a:path>
            </a:pathLst>
          </a:custGeom>
          <a:noFill/>
          <a:ln w="9525" cap="flat">
            <a:solidFill>
              <a:schemeClr val="accent5"/>
            </a:solidFill>
            <a:prstDash val="solid"/>
            <a:miter/>
          </a:ln>
        </p:spPr>
        <p:txBody>
          <a:bodyPr rtlCol="0" anchor="ctr"/>
          <a:lstStyle/>
          <a:p>
            <a:endParaRPr lang="en-ID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40FFB922-7883-4075-9478-2208201E4680}"/>
              </a:ext>
            </a:extLst>
          </p:cNvPr>
          <p:cNvSpPr/>
          <p:nvPr/>
        </p:nvSpPr>
        <p:spPr>
          <a:xfrm rot="10800000">
            <a:off x="2613049" y="-214060"/>
            <a:ext cx="837198" cy="837223"/>
          </a:xfrm>
          <a:custGeom>
            <a:avLst/>
            <a:gdLst>
              <a:gd name="connsiteX0" fmla="*/ 1004732 w 2021506"/>
              <a:gd name="connsiteY0" fmla="*/ 0 h 2021565"/>
              <a:gd name="connsiteX1" fmla="*/ 1010753 w 2021506"/>
              <a:gd name="connsiteY1" fmla="*/ 862 h 2021565"/>
              <a:gd name="connsiteX2" fmla="*/ 1016774 w 2021506"/>
              <a:gd name="connsiteY2" fmla="*/ 0 h 2021565"/>
              <a:gd name="connsiteX3" fmla="*/ 1124012 w 2021506"/>
              <a:gd name="connsiteY3" fmla="*/ 54329 h 2021565"/>
              <a:gd name="connsiteX4" fmla="*/ 1940197 w 2021506"/>
              <a:gd name="connsiteY4" fmla="*/ 823063 h 2021565"/>
              <a:gd name="connsiteX5" fmla="*/ 2021506 w 2021506"/>
              <a:gd name="connsiteY5" fmla="*/ 1010693 h 2021565"/>
              <a:gd name="connsiteX6" fmla="*/ 1939911 w 2021506"/>
              <a:gd name="connsiteY6" fmla="*/ 1198404 h 2021565"/>
              <a:gd name="connsiteX7" fmla="*/ 1123346 w 2021506"/>
              <a:gd name="connsiteY7" fmla="*/ 1967122 h 2021565"/>
              <a:gd name="connsiteX8" fmla="*/ 1016584 w 2021506"/>
              <a:gd name="connsiteY8" fmla="*/ 2021565 h 2021565"/>
              <a:gd name="connsiteX9" fmla="*/ 1010753 w 2021506"/>
              <a:gd name="connsiteY9" fmla="*/ 2020731 h 2021565"/>
              <a:gd name="connsiteX10" fmla="*/ 1004922 w 2021506"/>
              <a:gd name="connsiteY10" fmla="*/ 2021565 h 2021565"/>
              <a:gd name="connsiteX11" fmla="*/ 898160 w 2021506"/>
              <a:gd name="connsiteY11" fmla="*/ 1967122 h 2021565"/>
              <a:gd name="connsiteX12" fmla="*/ 81595 w 2021506"/>
              <a:gd name="connsiteY12" fmla="*/ 1198404 h 2021565"/>
              <a:gd name="connsiteX13" fmla="*/ 0 w 2021506"/>
              <a:gd name="connsiteY13" fmla="*/ 1010693 h 2021565"/>
              <a:gd name="connsiteX14" fmla="*/ 81309 w 2021506"/>
              <a:gd name="connsiteY14" fmla="*/ 823063 h 2021565"/>
              <a:gd name="connsiteX15" fmla="*/ 897494 w 2021506"/>
              <a:gd name="connsiteY15" fmla="*/ 54329 h 2021565"/>
              <a:gd name="connsiteX16" fmla="*/ 1004732 w 2021506"/>
              <a:gd name="connsiteY16" fmla="*/ 0 h 20215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021506" h="2021565">
                <a:moveTo>
                  <a:pt x="1004732" y="0"/>
                </a:moveTo>
                <a:lnTo>
                  <a:pt x="1010753" y="862"/>
                </a:lnTo>
                <a:lnTo>
                  <a:pt x="1016774" y="0"/>
                </a:lnTo>
                <a:cubicBezTo>
                  <a:pt x="1048341" y="0"/>
                  <a:pt x="1086319" y="18803"/>
                  <a:pt x="1124012" y="54329"/>
                </a:cubicBezTo>
                <a:lnTo>
                  <a:pt x="1940197" y="823063"/>
                </a:lnTo>
                <a:cubicBezTo>
                  <a:pt x="1992770" y="872564"/>
                  <a:pt x="2021518" y="939183"/>
                  <a:pt x="2021506" y="1010693"/>
                </a:cubicBezTo>
                <a:cubicBezTo>
                  <a:pt x="2021506" y="1082253"/>
                  <a:pt x="1992424" y="1148887"/>
                  <a:pt x="1939911" y="1198404"/>
                </a:cubicBezTo>
                <a:lnTo>
                  <a:pt x="1123346" y="1967122"/>
                </a:lnTo>
                <a:cubicBezTo>
                  <a:pt x="1085570" y="2002747"/>
                  <a:pt x="1048198" y="2021565"/>
                  <a:pt x="1016584" y="2021565"/>
                </a:cubicBezTo>
                <a:lnTo>
                  <a:pt x="1010753" y="2020731"/>
                </a:lnTo>
                <a:lnTo>
                  <a:pt x="1004922" y="2021565"/>
                </a:lnTo>
                <a:cubicBezTo>
                  <a:pt x="973308" y="2021565"/>
                  <a:pt x="935936" y="2002747"/>
                  <a:pt x="898160" y="1967122"/>
                </a:cubicBezTo>
                <a:lnTo>
                  <a:pt x="81595" y="1198404"/>
                </a:lnTo>
                <a:cubicBezTo>
                  <a:pt x="29082" y="1148887"/>
                  <a:pt x="0" y="1082253"/>
                  <a:pt x="0" y="1010693"/>
                </a:cubicBezTo>
                <a:cubicBezTo>
                  <a:pt x="-12" y="939183"/>
                  <a:pt x="28737" y="872564"/>
                  <a:pt x="81309" y="823063"/>
                </a:cubicBezTo>
                <a:lnTo>
                  <a:pt x="897494" y="54329"/>
                </a:lnTo>
                <a:cubicBezTo>
                  <a:pt x="935187" y="18803"/>
                  <a:pt x="973165" y="0"/>
                  <a:pt x="1004732" y="0"/>
                </a:cubicBezTo>
                <a:close/>
              </a:path>
            </a:pathLst>
          </a:custGeom>
          <a:noFill/>
          <a:ln w="76200" cap="flat">
            <a:solidFill>
              <a:schemeClr val="accent5"/>
            </a:solidFill>
            <a:prstDash val="solid"/>
            <a:miter/>
          </a:ln>
        </p:spPr>
        <p:txBody>
          <a:bodyPr rtlCol="0" anchor="ctr"/>
          <a:lstStyle/>
          <a:p>
            <a:endParaRPr lang="en-ID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BE7F32-02DC-4578-A902-825B5EFD28B9}"/>
              </a:ext>
            </a:extLst>
          </p:cNvPr>
          <p:cNvSpPr txBox="1"/>
          <p:nvPr/>
        </p:nvSpPr>
        <p:spPr>
          <a:xfrm>
            <a:off x="4069078" y="519086"/>
            <a:ext cx="40538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err="1">
                <a:solidFill>
                  <a:schemeClr val="accent5"/>
                </a:solidFill>
                <a:latin typeface="Lato Black" panose="020F0A02020204030203" pitchFamily="34" charset="0"/>
                <a:cs typeface="Cavolini" panose="020B0502040204020203" pitchFamily="66" charset="0"/>
              </a:rPr>
              <a:t>Daftar</a:t>
            </a:r>
            <a:r>
              <a:rPr lang="en-US" sz="3600" dirty="0">
                <a:solidFill>
                  <a:schemeClr val="accent5"/>
                </a:solidFill>
                <a:latin typeface="Lato Black" panose="020F0A02020204030203" pitchFamily="34" charset="0"/>
                <a:cs typeface="Cavolini" panose="020B0502040204020203" pitchFamily="66" charset="0"/>
              </a:rPr>
              <a:t> </a:t>
            </a:r>
            <a:r>
              <a:rPr lang="en-US" sz="3600" dirty="0" err="1">
                <a:solidFill>
                  <a:schemeClr val="accent5"/>
                </a:solidFill>
                <a:latin typeface="Lato Black" panose="020F0A02020204030203" pitchFamily="34" charset="0"/>
                <a:cs typeface="Cavolini" panose="020B0502040204020203" pitchFamily="66" charset="0"/>
              </a:rPr>
              <a:t>Pustaka</a:t>
            </a:r>
            <a:endParaRPr lang="en-ID" sz="3600" dirty="0">
              <a:solidFill>
                <a:schemeClr val="accent5"/>
              </a:solidFill>
              <a:latin typeface="Lato Black" panose="020F0A02020204030203" pitchFamily="34" charset="0"/>
              <a:cs typeface="Cavolini" panose="020B0502040204020203" pitchFamily="66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A0A783D-44CD-43A3-B27E-05518B2F4BA6}"/>
              </a:ext>
            </a:extLst>
          </p:cNvPr>
          <p:cNvCxnSpPr>
            <a:cxnSpLocks/>
          </p:cNvCxnSpPr>
          <p:nvPr/>
        </p:nvCxnSpPr>
        <p:spPr>
          <a:xfrm>
            <a:off x="5525890" y="1165417"/>
            <a:ext cx="1140220" cy="0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787F76B6-AFDB-4275-B99D-1469E0EC044F}"/>
              </a:ext>
            </a:extLst>
          </p:cNvPr>
          <p:cNvSpPr/>
          <p:nvPr/>
        </p:nvSpPr>
        <p:spPr>
          <a:xfrm>
            <a:off x="3165136" y="417694"/>
            <a:ext cx="837198" cy="837223"/>
          </a:xfrm>
          <a:custGeom>
            <a:avLst/>
            <a:gdLst>
              <a:gd name="connsiteX0" fmla="*/ 1004732 w 2021506"/>
              <a:gd name="connsiteY0" fmla="*/ 0 h 2021565"/>
              <a:gd name="connsiteX1" fmla="*/ 1010753 w 2021506"/>
              <a:gd name="connsiteY1" fmla="*/ 862 h 2021565"/>
              <a:gd name="connsiteX2" fmla="*/ 1016774 w 2021506"/>
              <a:gd name="connsiteY2" fmla="*/ 0 h 2021565"/>
              <a:gd name="connsiteX3" fmla="*/ 1124012 w 2021506"/>
              <a:gd name="connsiteY3" fmla="*/ 54329 h 2021565"/>
              <a:gd name="connsiteX4" fmla="*/ 1940197 w 2021506"/>
              <a:gd name="connsiteY4" fmla="*/ 823063 h 2021565"/>
              <a:gd name="connsiteX5" fmla="*/ 2021506 w 2021506"/>
              <a:gd name="connsiteY5" fmla="*/ 1010693 h 2021565"/>
              <a:gd name="connsiteX6" fmla="*/ 1939911 w 2021506"/>
              <a:gd name="connsiteY6" fmla="*/ 1198404 h 2021565"/>
              <a:gd name="connsiteX7" fmla="*/ 1123346 w 2021506"/>
              <a:gd name="connsiteY7" fmla="*/ 1967122 h 2021565"/>
              <a:gd name="connsiteX8" fmla="*/ 1016584 w 2021506"/>
              <a:gd name="connsiteY8" fmla="*/ 2021565 h 2021565"/>
              <a:gd name="connsiteX9" fmla="*/ 1010753 w 2021506"/>
              <a:gd name="connsiteY9" fmla="*/ 2020731 h 2021565"/>
              <a:gd name="connsiteX10" fmla="*/ 1004922 w 2021506"/>
              <a:gd name="connsiteY10" fmla="*/ 2021565 h 2021565"/>
              <a:gd name="connsiteX11" fmla="*/ 898160 w 2021506"/>
              <a:gd name="connsiteY11" fmla="*/ 1967122 h 2021565"/>
              <a:gd name="connsiteX12" fmla="*/ 81595 w 2021506"/>
              <a:gd name="connsiteY12" fmla="*/ 1198404 h 2021565"/>
              <a:gd name="connsiteX13" fmla="*/ 0 w 2021506"/>
              <a:gd name="connsiteY13" fmla="*/ 1010693 h 2021565"/>
              <a:gd name="connsiteX14" fmla="*/ 81309 w 2021506"/>
              <a:gd name="connsiteY14" fmla="*/ 823063 h 2021565"/>
              <a:gd name="connsiteX15" fmla="*/ 897494 w 2021506"/>
              <a:gd name="connsiteY15" fmla="*/ 54329 h 2021565"/>
              <a:gd name="connsiteX16" fmla="*/ 1004732 w 2021506"/>
              <a:gd name="connsiteY16" fmla="*/ 0 h 20215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021506" h="2021565">
                <a:moveTo>
                  <a:pt x="1004732" y="0"/>
                </a:moveTo>
                <a:lnTo>
                  <a:pt x="1010753" y="862"/>
                </a:lnTo>
                <a:lnTo>
                  <a:pt x="1016774" y="0"/>
                </a:lnTo>
                <a:cubicBezTo>
                  <a:pt x="1048341" y="0"/>
                  <a:pt x="1086319" y="18803"/>
                  <a:pt x="1124012" y="54329"/>
                </a:cubicBezTo>
                <a:lnTo>
                  <a:pt x="1940197" y="823063"/>
                </a:lnTo>
                <a:cubicBezTo>
                  <a:pt x="1992770" y="872564"/>
                  <a:pt x="2021518" y="939183"/>
                  <a:pt x="2021506" y="1010693"/>
                </a:cubicBezTo>
                <a:cubicBezTo>
                  <a:pt x="2021506" y="1082253"/>
                  <a:pt x="1992424" y="1148887"/>
                  <a:pt x="1939911" y="1198404"/>
                </a:cubicBezTo>
                <a:lnTo>
                  <a:pt x="1123346" y="1967122"/>
                </a:lnTo>
                <a:cubicBezTo>
                  <a:pt x="1085570" y="2002747"/>
                  <a:pt x="1048198" y="2021565"/>
                  <a:pt x="1016584" y="2021565"/>
                </a:cubicBezTo>
                <a:lnTo>
                  <a:pt x="1010753" y="2020731"/>
                </a:lnTo>
                <a:lnTo>
                  <a:pt x="1004922" y="2021565"/>
                </a:lnTo>
                <a:cubicBezTo>
                  <a:pt x="973308" y="2021565"/>
                  <a:pt x="935936" y="2002747"/>
                  <a:pt x="898160" y="1967122"/>
                </a:cubicBezTo>
                <a:lnTo>
                  <a:pt x="81595" y="1198404"/>
                </a:lnTo>
                <a:cubicBezTo>
                  <a:pt x="29082" y="1148887"/>
                  <a:pt x="0" y="1082253"/>
                  <a:pt x="0" y="1010693"/>
                </a:cubicBezTo>
                <a:cubicBezTo>
                  <a:pt x="-12" y="939183"/>
                  <a:pt x="28737" y="872564"/>
                  <a:pt x="81309" y="823063"/>
                </a:cubicBezTo>
                <a:lnTo>
                  <a:pt x="897494" y="54329"/>
                </a:lnTo>
                <a:cubicBezTo>
                  <a:pt x="935187" y="18803"/>
                  <a:pt x="973165" y="0"/>
                  <a:pt x="1004732" y="0"/>
                </a:cubicBezTo>
                <a:close/>
              </a:path>
            </a:pathLst>
          </a:custGeom>
          <a:noFill/>
          <a:ln w="76200" cap="flat">
            <a:solidFill>
              <a:schemeClr val="accent5"/>
            </a:solidFill>
            <a:prstDash val="solid"/>
            <a:miter/>
          </a:ln>
        </p:spPr>
        <p:txBody>
          <a:bodyPr rtlCol="0" anchor="ctr"/>
          <a:lstStyle/>
          <a:p>
            <a:endParaRPr lang="en-ID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69D591F-44A5-4365-A977-8AB7380B7937}"/>
              </a:ext>
            </a:extLst>
          </p:cNvPr>
          <p:cNvGrpSpPr/>
          <p:nvPr/>
        </p:nvGrpSpPr>
        <p:grpSpPr>
          <a:xfrm>
            <a:off x="966246" y="5674305"/>
            <a:ext cx="490428" cy="501651"/>
            <a:chOff x="477248" y="2485277"/>
            <a:chExt cx="2849437" cy="2914644"/>
          </a:xfrm>
        </p:grpSpPr>
        <p:sp>
          <p:nvSpPr>
            <p:cNvPr id="9" name="Graphic 6" descr="Two overlapping organic shapes">
              <a:extLst>
                <a:ext uri="{FF2B5EF4-FFF2-40B4-BE49-F238E27FC236}">
                  <a16:creationId xmlns:a16="http://schemas.microsoft.com/office/drawing/2014/main" id="{E9DBCCA9-244D-4387-8728-FCB31A2D0839}"/>
                </a:ext>
              </a:extLst>
            </p:cNvPr>
            <p:cNvSpPr/>
            <p:nvPr/>
          </p:nvSpPr>
          <p:spPr>
            <a:xfrm>
              <a:off x="1010642" y="2485277"/>
              <a:ext cx="2316043" cy="2111742"/>
            </a:xfrm>
            <a:custGeom>
              <a:avLst/>
              <a:gdLst>
                <a:gd name="connsiteX0" fmla="*/ 2314613 w 2316043"/>
                <a:gd name="connsiteY0" fmla="*/ 1517893 h 2111742"/>
                <a:gd name="connsiteX1" fmla="*/ 1684649 w 2316043"/>
                <a:gd name="connsiteY1" fmla="*/ 997552 h 2111742"/>
                <a:gd name="connsiteX2" fmla="*/ 1236440 w 2316043"/>
                <a:gd name="connsiteY2" fmla="*/ 55900 h 2111742"/>
                <a:gd name="connsiteX3" fmla="*/ 28965 w 2316043"/>
                <a:gd name="connsiteY3" fmla="*/ 700133 h 2111742"/>
                <a:gd name="connsiteX4" fmla="*/ 719385 w 2316043"/>
                <a:gd name="connsiteY4" fmla="*/ 1914580 h 2111742"/>
                <a:gd name="connsiteX5" fmla="*/ 1987315 w 2316043"/>
                <a:gd name="connsiteY5" fmla="*/ 1964453 h 2111742"/>
                <a:gd name="connsiteX6" fmla="*/ 2314613 w 2316043"/>
                <a:gd name="connsiteY6" fmla="*/ 1517893 h 2111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16043" h="2111742">
                  <a:moveTo>
                    <a:pt x="2314613" y="1517893"/>
                  </a:moveTo>
                  <a:cubicBezTo>
                    <a:pt x="2289962" y="1297618"/>
                    <a:pt x="1967465" y="1301399"/>
                    <a:pt x="1684649" y="997552"/>
                  </a:cubicBezTo>
                  <a:cubicBezTo>
                    <a:pt x="1316688" y="602235"/>
                    <a:pt x="1503569" y="210148"/>
                    <a:pt x="1236440" y="55900"/>
                  </a:cubicBezTo>
                  <a:cubicBezTo>
                    <a:pt x="919829" y="-126922"/>
                    <a:pt x="186166" y="151846"/>
                    <a:pt x="28965" y="700133"/>
                  </a:cubicBezTo>
                  <a:cubicBezTo>
                    <a:pt x="-132112" y="1261966"/>
                    <a:pt x="417509" y="1739149"/>
                    <a:pt x="719385" y="1914580"/>
                  </a:cubicBezTo>
                  <a:cubicBezTo>
                    <a:pt x="1078659" y="2123378"/>
                    <a:pt x="1604372" y="2205445"/>
                    <a:pt x="1987315" y="1964453"/>
                  </a:cubicBezTo>
                  <a:cubicBezTo>
                    <a:pt x="2025634" y="1940336"/>
                    <a:pt x="2339759" y="1742664"/>
                    <a:pt x="2314613" y="1517893"/>
                  </a:cubicBezTo>
                  <a:close/>
                </a:path>
              </a:pathLst>
            </a:custGeom>
            <a:noFill/>
            <a:ln w="9525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0" name="Graphic 6" descr="Two overlapping organic shapes">
              <a:extLst>
                <a:ext uri="{FF2B5EF4-FFF2-40B4-BE49-F238E27FC236}">
                  <a16:creationId xmlns:a16="http://schemas.microsoft.com/office/drawing/2014/main" id="{2DD54278-83E3-494A-92E5-02A642E94C37}"/>
                </a:ext>
              </a:extLst>
            </p:cNvPr>
            <p:cNvSpPr/>
            <p:nvPr/>
          </p:nvSpPr>
          <p:spPr>
            <a:xfrm>
              <a:off x="477248" y="2943630"/>
              <a:ext cx="1946813" cy="2456291"/>
            </a:xfrm>
            <a:custGeom>
              <a:avLst/>
              <a:gdLst>
                <a:gd name="connsiteX0" fmla="*/ 996156 w 1946813"/>
                <a:gd name="connsiteY0" fmla="*/ 26497 h 2456291"/>
                <a:gd name="connsiteX1" fmla="*/ 729618 w 1946813"/>
                <a:gd name="connsiteY1" fmla="*/ 798850 h 2456291"/>
                <a:gd name="connsiteX2" fmla="*/ 4784 w 1946813"/>
                <a:gd name="connsiteY2" fmla="*/ 1548534 h 2456291"/>
                <a:gd name="connsiteX3" fmla="*/ 1031380 w 1946813"/>
                <a:gd name="connsiteY3" fmla="*/ 2453876 h 2456291"/>
                <a:gd name="connsiteX4" fmla="*/ 1926815 w 1946813"/>
                <a:gd name="connsiteY4" fmla="*/ 1381752 h 2456291"/>
                <a:gd name="connsiteX5" fmla="*/ 1529108 w 1946813"/>
                <a:gd name="connsiteY5" fmla="*/ 176639 h 2456291"/>
                <a:gd name="connsiteX6" fmla="*/ 996156 w 1946813"/>
                <a:gd name="connsiteY6" fmla="*/ 26497 h 2456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46813" h="2456291">
                  <a:moveTo>
                    <a:pt x="996156" y="26497"/>
                  </a:moveTo>
                  <a:cubicBezTo>
                    <a:pt x="798484" y="126747"/>
                    <a:pt x="915060" y="427499"/>
                    <a:pt x="729618" y="798850"/>
                  </a:cubicBezTo>
                  <a:cubicBezTo>
                    <a:pt x="488340" y="1281987"/>
                    <a:pt x="55619" y="1244287"/>
                    <a:pt x="4784" y="1548534"/>
                  </a:cubicBezTo>
                  <a:cubicBezTo>
                    <a:pt x="-55471" y="1909142"/>
                    <a:pt x="462766" y="2498701"/>
                    <a:pt x="1031380" y="2453876"/>
                  </a:cubicBezTo>
                  <a:cubicBezTo>
                    <a:pt x="1614033" y="2407937"/>
                    <a:pt x="1868313" y="1725966"/>
                    <a:pt x="1926815" y="1381752"/>
                  </a:cubicBezTo>
                  <a:cubicBezTo>
                    <a:pt x="1996443" y="972091"/>
                    <a:pt x="1889039" y="450921"/>
                    <a:pt x="1529108" y="176639"/>
                  </a:cubicBezTo>
                  <a:cubicBezTo>
                    <a:pt x="1493104" y="149188"/>
                    <a:pt x="1197858" y="-75802"/>
                    <a:pt x="996156" y="26497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</p:grpSp>
      <p:sp>
        <p:nvSpPr>
          <p:cNvPr id="13" name="Rectangle 12"/>
          <p:cNvSpPr/>
          <p:nvPr/>
        </p:nvSpPr>
        <p:spPr>
          <a:xfrm>
            <a:off x="705394" y="2225658"/>
            <a:ext cx="11038113" cy="2403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ts val="1200"/>
              </a:spcBef>
              <a:spcAft>
                <a:spcPts val="1200"/>
              </a:spcAft>
            </a:pPr>
            <a:r>
              <a:rPr lang="en-ID" dirty="0"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Indonesia. 2007. </a:t>
            </a:r>
            <a:r>
              <a:rPr lang="en-ID" i="1" dirty="0" err="1"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Undang-Undang</a:t>
            </a:r>
            <a:r>
              <a:rPr lang="en-ID" i="1" dirty="0"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 No.43 </a:t>
            </a:r>
            <a:r>
              <a:rPr lang="en-ID" i="1" dirty="0" err="1"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Tahun</a:t>
            </a:r>
            <a:r>
              <a:rPr lang="en-ID" i="1" dirty="0"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 2007 </a:t>
            </a:r>
            <a:r>
              <a:rPr lang="en-ID" i="1" dirty="0" err="1"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Tentang</a:t>
            </a:r>
            <a:r>
              <a:rPr lang="en-ID" i="1" dirty="0"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i="1" dirty="0" err="1"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Perpustakaan</a:t>
            </a:r>
            <a:r>
              <a:rPr lang="en-ID" dirty="0"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algn="just">
              <a:spcBef>
                <a:spcPts val="1200"/>
              </a:spcBef>
              <a:spcAft>
                <a:spcPts val="1200"/>
              </a:spcAft>
            </a:pPr>
            <a:r>
              <a:rPr lang="en-ID" dirty="0" err="1"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Dinas</a:t>
            </a:r>
            <a:r>
              <a:rPr lang="en-ID" dirty="0"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Kearsipan</a:t>
            </a:r>
            <a:r>
              <a:rPr lang="en-ID" dirty="0"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 Dan </a:t>
            </a:r>
            <a:r>
              <a:rPr lang="en-ID" dirty="0" err="1"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Perpustakaan</a:t>
            </a:r>
            <a:r>
              <a:rPr lang="en-ID" dirty="0"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Provinsi</a:t>
            </a:r>
            <a:r>
              <a:rPr lang="en-ID" dirty="0"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Jawa</a:t>
            </a:r>
            <a:r>
              <a:rPr lang="en-ID" dirty="0"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 Tengah. 2021. </a:t>
            </a:r>
            <a:r>
              <a:rPr lang="en-ID" i="1" dirty="0" err="1"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Kebijakan</a:t>
            </a:r>
            <a:r>
              <a:rPr lang="en-ID" i="1" dirty="0"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i="1" dirty="0" err="1"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Pengembangan</a:t>
            </a:r>
            <a:r>
              <a:rPr lang="en-ID" i="1" dirty="0"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i="1" dirty="0" err="1"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Koleksi</a:t>
            </a:r>
            <a:r>
              <a:rPr lang="en-ID" i="1" dirty="0"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i="1" dirty="0" err="1"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Perpustakaan</a:t>
            </a:r>
            <a:r>
              <a:rPr lang="en-ID" i="1" dirty="0"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i="1" dirty="0" err="1"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Dinas</a:t>
            </a:r>
            <a:r>
              <a:rPr lang="en-ID" i="1" dirty="0"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i="1" dirty="0" err="1"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Kearsipan</a:t>
            </a:r>
            <a:r>
              <a:rPr lang="en-ID" i="1" dirty="0"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 Dan </a:t>
            </a:r>
            <a:r>
              <a:rPr lang="en-ID" i="1" dirty="0" err="1"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Perpustakaan</a:t>
            </a:r>
            <a:r>
              <a:rPr lang="en-ID" i="1" dirty="0"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i="1" dirty="0" err="1"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Provinsi</a:t>
            </a:r>
            <a:r>
              <a:rPr lang="en-ID" i="1" dirty="0"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i="1" dirty="0" err="1"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Jawa</a:t>
            </a:r>
            <a:r>
              <a:rPr lang="en-ID" i="1" dirty="0"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 Tengah</a:t>
            </a:r>
            <a:endParaRPr lang="en-US" i="1" dirty="0">
              <a:latin typeface="Lato Black" panose="020F0A02020204030203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Bef>
                <a:spcPts val="175"/>
              </a:spcBef>
              <a:spcAft>
                <a:spcPts val="800"/>
              </a:spcAft>
            </a:pPr>
            <a:r>
              <a:rPr lang="en-ID" dirty="0" err="1">
                <a:latin typeface="Lato Black" panose="020F0A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ID" spc="-5" dirty="0" err="1">
                <a:latin typeface="Lato Black" panose="020F0A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ID" spc="5" dirty="0" err="1">
                <a:latin typeface="Lato Black" panose="020F0A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ID" spc="-20" dirty="0" err="1">
                <a:latin typeface="Lato Black" panose="020F0A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li</a:t>
            </a:r>
            <a:r>
              <a:rPr lang="en-ID" dirty="0" err="1">
                <a:latin typeface="Lato Black" panose="020F0A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ID" spc="-5" dirty="0" err="1">
                <a:latin typeface="Lato Black" panose="020F0A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ID" dirty="0">
                <a:latin typeface="Lato Black" panose="020F0A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.  2013. </a:t>
            </a:r>
            <a:r>
              <a:rPr lang="en-ID" i="1" spc="-10" dirty="0" err="1">
                <a:latin typeface="Lato Black" panose="020F0A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ID" i="1" spc="-5" dirty="0" err="1">
                <a:latin typeface="Lato Black" panose="020F0A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ID" i="1" dirty="0" err="1">
                <a:latin typeface="Lato Black" panose="020F0A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mbinaan</a:t>
            </a:r>
            <a:r>
              <a:rPr lang="en-ID" i="1" spc="190" dirty="0">
                <a:latin typeface="Lato Black" panose="020F0A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i="1" dirty="0">
                <a:latin typeface="Lato Black" panose="020F0A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dan</a:t>
            </a:r>
            <a:r>
              <a:rPr lang="en-ID" i="1" spc="190" dirty="0">
                <a:latin typeface="Lato Black" panose="020F0A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i="1" spc="-10" dirty="0" err="1">
                <a:latin typeface="Lato Black" panose="020F0A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ID" i="1" spc="-5" dirty="0" err="1">
                <a:latin typeface="Lato Black" panose="020F0A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ID" i="1" dirty="0" err="1">
                <a:latin typeface="Lato Black" panose="020F0A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ng</a:t>
            </a:r>
            <a:r>
              <a:rPr lang="en-ID" i="1" spc="-5" dirty="0" err="1">
                <a:latin typeface="Lato Black" panose="020F0A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ID" i="1" dirty="0" err="1">
                <a:latin typeface="Lato Black" panose="020F0A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mbangan</a:t>
            </a:r>
            <a:r>
              <a:rPr lang="en-ID" i="1" spc="185" dirty="0">
                <a:latin typeface="Lato Black" panose="020F0A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i="1" spc="-10" dirty="0" err="1">
                <a:latin typeface="Lato Black" panose="020F0A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ID" i="1" spc="-5" dirty="0" err="1">
                <a:latin typeface="Lato Black" panose="020F0A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ID" i="1" spc="-10" dirty="0" err="1">
                <a:latin typeface="Lato Black" panose="020F0A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ID" i="1" dirty="0" err="1">
                <a:latin typeface="Lato Black" panose="020F0A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ID" i="1" spc="20" dirty="0" err="1">
                <a:latin typeface="Lato Black" panose="020F0A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en-ID" i="1" spc="-10" dirty="0" err="1">
                <a:latin typeface="Lato Black" panose="020F0A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ID" i="1" dirty="0" err="1">
                <a:latin typeface="Lato Black" panose="020F0A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takaan</a:t>
            </a:r>
            <a:r>
              <a:rPr lang="en-ID" spc="200" dirty="0">
                <a:latin typeface="Lato Black" panose="020F0A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pc="5" dirty="0">
                <a:latin typeface="Lato Black" panose="020F0A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(P</a:t>
            </a:r>
            <a:r>
              <a:rPr lang="en-ID" spc="-5" dirty="0">
                <a:latin typeface="Lato Black" panose="020F0A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ID" spc="-20" dirty="0">
                <a:latin typeface="Lato Black" panose="020F0A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ID" spc="15" dirty="0">
                <a:latin typeface="Lato Black" panose="020F0A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ID" spc="-20" dirty="0">
                <a:latin typeface="Lato Black" panose="020F0A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ID" dirty="0">
                <a:latin typeface="Lato Black" panose="020F0A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ID" spc="15" dirty="0">
                <a:latin typeface="Lato Black" panose="020F0A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ID" spc="-20" dirty="0">
                <a:latin typeface="Lato Black" panose="020F0A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ID" dirty="0">
                <a:latin typeface="Lato Black" panose="020F0A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ID" spc="190" dirty="0">
                <a:latin typeface="Lato Black" panose="020F0A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>
                <a:latin typeface="Lato Black" panose="020F0A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ID" spc="190" dirty="0">
                <a:latin typeface="Lato Black" panose="020F0A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pc="-20" dirty="0" err="1">
                <a:latin typeface="Lato Black" panose="020F0A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ID" spc="20" dirty="0" err="1">
                <a:latin typeface="Lato Black" panose="020F0A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ID" spc="-5" dirty="0" err="1">
                <a:latin typeface="Lato Black" panose="020F0A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ID" dirty="0" err="1">
                <a:latin typeface="Lato Black" panose="020F0A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ID" spc="195" dirty="0">
                <a:latin typeface="Lato Black" panose="020F0A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pc="-15" dirty="0" err="1">
                <a:latin typeface="Lato Black" panose="020F0A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ID" spc="-40" dirty="0" err="1">
                <a:latin typeface="Lato Black" panose="020F0A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ID" dirty="0" err="1">
                <a:latin typeface="Lato Black" panose="020F0A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ID" spc="25" dirty="0" err="1">
                <a:latin typeface="Lato Black" panose="020F0A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ID" dirty="0" err="1">
                <a:latin typeface="Lato Black" panose="020F0A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ID" spc="150" dirty="0">
                <a:latin typeface="Lato Black" panose="020F0A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pc="15" dirty="0">
                <a:latin typeface="Lato Black" panose="020F0A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ID" spc="5" dirty="0">
                <a:latin typeface="Lato Black" panose="020F0A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ID" spc="-15" dirty="0">
                <a:latin typeface="Lato Black" panose="020F0A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ID" spc="-10" dirty="0">
                <a:latin typeface="Lato Black" panose="020F0A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ID" spc="-5" dirty="0">
                <a:latin typeface="Lato Black" panose="020F0A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ID" spc="20" dirty="0">
                <a:latin typeface="Lato Black" panose="020F0A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ID" dirty="0">
                <a:latin typeface="Lato Black" panose="020F0A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,2013)</a:t>
            </a:r>
          </a:p>
          <a:p>
            <a:pPr algn="just">
              <a:lnSpc>
                <a:spcPct val="107000"/>
              </a:lnSpc>
              <a:spcBef>
                <a:spcPts val="175"/>
              </a:spcBef>
              <a:spcAft>
                <a:spcPts val="800"/>
              </a:spcAft>
            </a:pPr>
            <a:r>
              <a:rPr lang="en-US" i="1" dirty="0"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http://repository.radenfatah.ac.id/5013/2/BAB%20II%20LANDASAN%20TEORI%202.pdf</a:t>
            </a:r>
            <a:r>
              <a:rPr lang="en-US" i="1" dirty="0"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diakses</a:t>
            </a:r>
            <a:r>
              <a:rPr lang="en-US" i="1" dirty="0"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 pada </a:t>
            </a:r>
            <a:r>
              <a:rPr lang="en-US" i="1" dirty="0" err="1"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hari</a:t>
            </a:r>
            <a:r>
              <a:rPr lang="en-US" i="1" dirty="0"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Selasa</a:t>
            </a:r>
            <a:r>
              <a:rPr lang="en-US" i="1" dirty="0"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tanggal</a:t>
            </a:r>
            <a:r>
              <a:rPr lang="en-US" i="1" dirty="0"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 28 </a:t>
            </a:r>
            <a:r>
              <a:rPr lang="en-US" i="1" dirty="0" err="1"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Februari</a:t>
            </a:r>
            <a:r>
              <a:rPr lang="en-US" i="1" dirty="0"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 2023  pada </a:t>
            </a:r>
            <a:r>
              <a:rPr lang="en-US" i="1" dirty="0" err="1"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pukul</a:t>
            </a:r>
            <a:r>
              <a:rPr lang="en-US" i="1" dirty="0">
                <a:latin typeface="Lato Black" panose="020F0A02020204030203"/>
                <a:ea typeface="Calibri" panose="020F0502020204030204" pitchFamily="34" charset="0"/>
                <a:cs typeface="Times New Roman" panose="02020603050405020304" pitchFamily="18" charset="0"/>
              </a:rPr>
              <a:t> 14.55 WIB</a:t>
            </a:r>
          </a:p>
        </p:txBody>
      </p:sp>
    </p:spTree>
    <p:extLst>
      <p:ext uri="{BB962C8B-B14F-4D97-AF65-F5344CB8AC3E}">
        <p14:creationId xmlns:p14="http://schemas.microsoft.com/office/powerpoint/2010/main" val="11127836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3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9D64FB5-5931-4093-9369-55A20457D63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9163A03B-2096-452E-9AC5-C9A782AE75B8}"/>
              </a:ext>
            </a:extLst>
          </p:cNvPr>
          <p:cNvSpPr/>
          <p:nvPr/>
        </p:nvSpPr>
        <p:spPr>
          <a:xfrm>
            <a:off x="2548472" y="2260600"/>
            <a:ext cx="2336732" cy="2336800"/>
          </a:xfrm>
          <a:custGeom>
            <a:avLst/>
            <a:gdLst>
              <a:gd name="connsiteX0" fmla="*/ 1004732 w 2021506"/>
              <a:gd name="connsiteY0" fmla="*/ 0 h 2021565"/>
              <a:gd name="connsiteX1" fmla="*/ 1010753 w 2021506"/>
              <a:gd name="connsiteY1" fmla="*/ 862 h 2021565"/>
              <a:gd name="connsiteX2" fmla="*/ 1016774 w 2021506"/>
              <a:gd name="connsiteY2" fmla="*/ 0 h 2021565"/>
              <a:gd name="connsiteX3" fmla="*/ 1124012 w 2021506"/>
              <a:gd name="connsiteY3" fmla="*/ 54329 h 2021565"/>
              <a:gd name="connsiteX4" fmla="*/ 1940197 w 2021506"/>
              <a:gd name="connsiteY4" fmla="*/ 823063 h 2021565"/>
              <a:gd name="connsiteX5" fmla="*/ 2021506 w 2021506"/>
              <a:gd name="connsiteY5" fmla="*/ 1010693 h 2021565"/>
              <a:gd name="connsiteX6" fmla="*/ 1939911 w 2021506"/>
              <a:gd name="connsiteY6" fmla="*/ 1198404 h 2021565"/>
              <a:gd name="connsiteX7" fmla="*/ 1123346 w 2021506"/>
              <a:gd name="connsiteY7" fmla="*/ 1967122 h 2021565"/>
              <a:gd name="connsiteX8" fmla="*/ 1016584 w 2021506"/>
              <a:gd name="connsiteY8" fmla="*/ 2021565 h 2021565"/>
              <a:gd name="connsiteX9" fmla="*/ 1010753 w 2021506"/>
              <a:gd name="connsiteY9" fmla="*/ 2020731 h 2021565"/>
              <a:gd name="connsiteX10" fmla="*/ 1004922 w 2021506"/>
              <a:gd name="connsiteY10" fmla="*/ 2021565 h 2021565"/>
              <a:gd name="connsiteX11" fmla="*/ 898160 w 2021506"/>
              <a:gd name="connsiteY11" fmla="*/ 1967122 h 2021565"/>
              <a:gd name="connsiteX12" fmla="*/ 81595 w 2021506"/>
              <a:gd name="connsiteY12" fmla="*/ 1198404 h 2021565"/>
              <a:gd name="connsiteX13" fmla="*/ 0 w 2021506"/>
              <a:gd name="connsiteY13" fmla="*/ 1010693 h 2021565"/>
              <a:gd name="connsiteX14" fmla="*/ 81309 w 2021506"/>
              <a:gd name="connsiteY14" fmla="*/ 823063 h 2021565"/>
              <a:gd name="connsiteX15" fmla="*/ 897494 w 2021506"/>
              <a:gd name="connsiteY15" fmla="*/ 54329 h 2021565"/>
              <a:gd name="connsiteX16" fmla="*/ 1004732 w 2021506"/>
              <a:gd name="connsiteY16" fmla="*/ 0 h 20215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021506" h="2021565">
                <a:moveTo>
                  <a:pt x="1004732" y="0"/>
                </a:moveTo>
                <a:lnTo>
                  <a:pt x="1010753" y="862"/>
                </a:lnTo>
                <a:lnTo>
                  <a:pt x="1016774" y="0"/>
                </a:lnTo>
                <a:cubicBezTo>
                  <a:pt x="1048341" y="0"/>
                  <a:pt x="1086319" y="18803"/>
                  <a:pt x="1124012" y="54329"/>
                </a:cubicBezTo>
                <a:lnTo>
                  <a:pt x="1940197" y="823063"/>
                </a:lnTo>
                <a:cubicBezTo>
                  <a:pt x="1992770" y="872564"/>
                  <a:pt x="2021518" y="939183"/>
                  <a:pt x="2021506" y="1010693"/>
                </a:cubicBezTo>
                <a:cubicBezTo>
                  <a:pt x="2021506" y="1082253"/>
                  <a:pt x="1992424" y="1148887"/>
                  <a:pt x="1939911" y="1198404"/>
                </a:cubicBezTo>
                <a:lnTo>
                  <a:pt x="1123346" y="1967122"/>
                </a:lnTo>
                <a:cubicBezTo>
                  <a:pt x="1085570" y="2002747"/>
                  <a:pt x="1048198" y="2021565"/>
                  <a:pt x="1016584" y="2021565"/>
                </a:cubicBezTo>
                <a:lnTo>
                  <a:pt x="1010753" y="2020731"/>
                </a:lnTo>
                <a:lnTo>
                  <a:pt x="1004922" y="2021565"/>
                </a:lnTo>
                <a:cubicBezTo>
                  <a:pt x="973308" y="2021565"/>
                  <a:pt x="935936" y="2002747"/>
                  <a:pt x="898160" y="1967122"/>
                </a:cubicBezTo>
                <a:lnTo>
                  <a:pt x="81595" y="1198404"/>
                </a:lnTo>
                <a:cubicBezTo>
                  <a:pt x="29082" y="1148887"/>
                  <a:pt x="0" y="1082253"/>
                  <a:pt x="0" y="1010693"/>
                </a:cubicBezTo>
                <a:cubicBezTo>
                  <a:pt x="-12" y="939183"/>
                  <a:pt x="28737" y="872564"/>
                  <a:pt x="81309" y="823063"/>
                </a:cubicBezTo>
                <a:lnTo>
                  <a:pt x="897494" y="54329"/>
                </a:lnTo>
                <a:cubicBezTo>
                  <a:pt x="935187" y="18803"/>
                  <a:pt x="973165" y="0"/>
                  <a:pt x="1004732" y="0"/>
                </a:cubicBezTo>
                <a:close/>
              </a:path>
            </a:pathLst>
          </a:custGeom>
          <a:noFill/>
          <a:ln w="76200" cap="flat">
            <a:solidFill>
              <a:schemeClr val="accent5"/>
            </a:solidFill>
            <a:prstDash val="solid"/>
            <a:miter/>
          </a:ln>
        </p:spPr>
        <p:txBody>
          <a:bodyPr rtlCol="0" anchor="ctr"/>
          <a:lstStyle/>
          <a:p>
            <a:endParaRPr lang="en-ID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F72EE1CE-7DA5-47E6-AC20-529191FE24B9}"/>
              </a:ext>
            </a:extLst>
          </p:cNvPr>
          <p:cNvSpPr/>
          <p:nvPr/>
        </p:nvSpPr>
        <p:spPr>
          <a:xfrm>
            <a:off x="7306796" y="2260600"/>
            <a:ext cx="2336732" cy="2336800"/>
          </a:xfrm>
          <a:custGeom>
            <a:avLst/>
            <a:gdLst>
              <a:gd name="connsiteX0" fmla="*/ 1004732 w 2021506"/>
              <a:gd name="connsiteY0" fmla="*/ 0 h 2021565"/>
              <a:gd name="connsiteX1" fmla="*/ 1010753 w 2021506"/>
              <a:gd name="connsiteY1" fmla="*/ 862 h 2021565"/>
              <a:gd name="connsiteX2" fmla="*/ 1016774 w 2021506"/>
              <a:gd name="connsiteY2" fmla="*/ 0 h 2021565"/>
              <a:gd name="connsiteX3" fmla="*/ 1124012 w 2021506"/>
              <a:gd name="connsiteY3" fmla="*/ 54329 h 2021565"/>
              <a:gd name="connsiteX4" fmla="*/ 1940197 w 2021506"/>
              <a:gd name="connsiteY4" fmla="*/ 823063 h 2021565"/>
              <a:gd name="connsiteX5" fmla="*/ 2021506 w 2021506"/>
              <a:gd name="connsiteY5" fmla="*/ 1010693 h 2021565"/>
              <a:gd name="connsiteX6" fmla="*/ 1939911 w 2021506"/>
              <a:gd name="connsiteY6" fmla="*/ 1198404 h 2021565"/>
              <a:gd name="connsiteX7" fmla="*/ 1123346 w 2021506"/>
              <a:gd name="connsiteY7" fmla="*/ 1967122 h 2021565"/>
              <a:gd name="connsiteX8" fmla="*/ 1016584 w 2021506"/>
              <a:gd name="connsiteY8" fmla="*/ 2021565 h 2021565"/>
              <a:gd name="connsiteX9" fmla="*/ 1010753 w 2021506"/>
              <a:gd name="connsiteY9" fmla="*/ 2020731 h 2021565"/>
              <a:gd name="connsiteX10" fmla="*/ 1004922 w 2021506"/>
              <a:gd name="connsiteY10" fmla="*/ 2021565 h 2021565"/>
              <a:gd name="connsiteX11" fmla="*/ 898160 w 2021506"/>
              <a:gd name="connsiteY11" fmla="*/ 1967122 h 2021565"/>
              <a:gd name="connsiteX12" fmla="*/ 81595 w 2021506"/>
              <a:gd name="connsiteY12" fmla="*/ 1198404 h 2021565"/>
              <a:gd name="connsiteX13" fmla="*/ 0 w 2021506"/>
              <a:gd name="connsiteY13" fmla="*/ 1010693 h 2021565"/>
              <a:gd name="connsiteX14" fmla="*/ 81309 w 2021506"/>
              <a:gd name="connsiteY14" fmla="*/ 823063 h 2021565"/>
              <a:gd name="connsiteX15" fmla="*/ 897494 w 2021506"/>
              <a:gd name="connsiteY15" fmla="*/ 54329 h 2021565"/>
              <a:gd name="connsiteX16" fmla="*/ 1004732 w 2021506"/>
              <a:gd name="connsiteY16" fmla="*/ 0 h 20215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021506" h="2021565">
                <a:moveTo>
                  <a:pt x="1004732" y="0"/>
                </a:moveTo>
                <a:lnTo>
                  <a:pt x="1010753" y="862"/>
                </a:lnTo>
                <a:lnTo>
                  <a:pt x="1016774" y="0"/>
                </a:lnTo>
                <a:cubicBezTo>
                  <a:pt x="1048341" y="0"/>
                  <a:pt x="1086319" y="18803"/>
                  <a:pt x="1124012" y="54329"/>
                </a:cubicBezTo>
                <a:lnTo>
                  <a:pt x="1940197" y="823063"/>
                </a:lnTo>
                <a:cubicBezTo>
                  <a:pt x="1992770" y="872564"/>
                  <a:pt x="2021518" y="939183"/>
                  <a:pt x="2021506" y="1010693"/>
                </a:cubicBezTo>
                <a:cubicBezTo>
                  <a:pt x="2021506" y="1082253"/>
                  <a:pt x="1992424" y="1148887"/>
                  <a:pt x="1939911" y="1198404"/>
                </a:cubicBezTo>
                <a:lnTo>
                  <a:pt x="1123346" y="1967122"/>
                </a:lnTo>
                <a:cubicBezTo>
                  <a:pt x="1085570" y="2002747"/>
                  <a:pt x="1048198" y="2021565"/>
                  <a:pt x="1016584" y="2021565"/>
                </a:cubicBezTo>
                <a:lnTo>
                  <a:pt x="1010753" y="2020731"/>
                </a:lnTo>
                <a:lnTo>
                  <a:pt x="1004922" y="2021565"/>
                </a:lnTo>
                <a:cubicBezTo>
                  <a:pt x="973308" y="2021565"/>
                  <a:pt x="935936" y="2002747"/>
                  <a:pt x="898160" y="1967122"/>
                </a:cubicBezTo>
                <a:lnTo>
                  <a:pt x="81595" y="1198404"/>
                </a:lnTo>
                <a:cubicBezTo>
                  <a:pt x="29082" y="1148887"/>
                  <a:pt x="0" y="1082253"/>
                  <a:pt x="0" y="1010693"/>
                </a:cubicBezTo>
                <a:cubicBezTo>
                  <a:pt x="-12" y="939183"/>
                  <a:pt x="28737" y="872564"/>
                  <a:pt x="81309" y="823063"/>
                </a:cubicBezTo>
                <a:lnTo>
                  <a:pt x="897494" y="54329"/>
                </a:lnTo>
                <a:cubicBezTo>
                  <a:pt x="935187" y="18803"/>
                  <a:pt x="973165" y="0"/>
                  <a:pt x="1004732" y="0"/>
                </a:cubicBezTo>
                <a:close/>
              </a:path>
            </a:pathLst>
          </a:custGeom>
          <a:noFill/>
          <a:ln w="76200" cap="flat">
            <a:solidFill>
              <a:schemeClr val="accent5"/>
            </a:solidFill>
            <a:prstDash val="solid"/>
            <a:miter/>
          </a:ln>
        </p:spPr>
        <p:txBody>
          <a:bodyPr rtlCol="0" anchor="ctr"/>
          <a:lstStyle/>
          <a:p>
            <a:endParaRPr lang="en-ID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866D720B-1E7F-4D6C-9DD2-4C140DCFBB8E}"/>
              </a:ext>
            </a:extLst>
          </p:cNvPr>
          <p:cNvSpPr/>
          <p:nvPr/>
        </p:nvSpPr>
        <p:spPr>
          <a:xfrm rot="5400000">
            <a:off x="3891789" y="711213"/>
            <a:ext cx="4758324" cy="4758464"/>
          </a:xfrm>
          <a:custGeom>
            <a:avLst/>
            <a:gdLst>
              <a:gd name="connsiteX0" fmla="*/ 1004732 w 2021506"/>
              <a:gd name="connsiteY0" fmla="*/ 0 h 2021565"/>
              <a:gd name="connsiteX1" fmla="*/ 1010753 w 2021506"/>
              <a:gd name="connsiteY1" fmla="*/ 862 h 2021565"/>
              <a:gd name="connsiteX2" fmla="*/ 1016774 w 2021506"/>
              <a:gd name="connsiteY2" fmla="*/ 0 h 2021565"/>
              <a:gd name="connsiteX3" fmla="*/ 1124012 w 2021506"/>
              <a:gd name="connsiteY3" fmla="*/ 54329 h 2021565"/>
              <a:gd name="connsiteX4" fmla="*/ 1940197 w 2021506"/>
              <a:gd name="connsiteY4" fmla="*/ 823063 h 2021565"/>
              <a:gd name="connsiteX5" fmla="*/ 2021506 w 2021506"/>
              <a:gd name="connsiteY5" fmla="*/ 1010693 h 2021565"/>
              <a:gd name="connsiteX6" fmla="*/ 1939911 w 2021506"/>
              <a:gd name="connsiteY6" fmla="*/ 1198404 h 2021565"/>
              <a:gd name="connsiteX7" fmla="*/ 1123346 w 2021506"/>
              <a:gd name="connsiteY7" fmla="*/ 1967122 h 2021565"/>
              <a:gd name="connsiteX8" fmla="*/ 1016584 w 2021506"/>
              <a:gd name="connsiteY8" fmla="*/ 2021565 h 2021565"/>
              <a:gd name="connsiteX9" fmla="*/ 1010753 w 2021506"/>
              <a:gd name="connsiteY9" fmla="*/ 2020731 h 2021565"/>
              <a:gd name="connsiteX10" fmla="*/ 1004922 w 2021506"/>
              <a:gd name="connsiteY10" fmla="*/ 2021565 h 2021565"/>
              <a:gd name="connsiteX11" fmla="*/ 898160 w 2021506"/>
              <a:gd name="connsiteY11" fmla="*/ 1967122 h 2021565"/>
              <a:gd name="connsiteX12" fmla="*/ 81595 w 2021506"/>
              <a:gd name="connsiteY12" fmla="*/ 1198404 h 2021565"/>
              <a:gd name="connsiteX13" fmla="*/ 0 w 2021506"/>
              <a:gd name="connsiteY13" fmla="*/ 1010693 h 2021565"/>
              <a:gd name="connsiteX14" fmla="*/ 81309 w 2021506"/>
              <a:gd name="connsiteY14" fmla="*/ 823063 h 2021565"/>
              <a:gd name="connsiteX15" fmla="*/ 897494 w 2021506"/>
              <a:gd name="connsiteY15" fmla="*/ 54329 h 2021565"/>
              <a:gd name="connsiteX16" fmla="*/ 1004732 w 2021506"/>
              <a:gd name="connsiteY16" fmla="*/ 0 h 20215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021506" h="2021565">
                <a:moveTo>
                  <a:pt x="1004732" y="0"/>
                </a:moveTo>
                <a:lnTo>
                  <a:pt x="1010753" y="862"/>
                </a:lnTo>
                <a:lnTo>
                  <a:pt x="1016774" y="0"/>
                </a:lnTo>
                <a:cubicBezTo>
                  <a:pt x="1048341" y="0"/>
                  <a:pt x="1086319" y="18803"/>
                  <a:pt x="1124012" y="54329"/>
                </a:cubicBezTo>
                <a:lnTo>
                  <a:pt x="1940197" y="823063"/>
                </a:lnTo>
                <a:cubicBezTo>
                  <a:pt x="1992770" y="872564"/>
                  <a:pt x="2021518" y="939183"/>
                  <a:pt x="2021506" y="1010693"/>
                </a:cubicBezTo>
                <a:cubicBezTo>
                  <a:pt x="2021506" y="1082253"/>
                  <a:pt x="1992424" y="1148887"/>
                  <a:pt x="1939911" y="1198404"/>
                </a:cubicBezTo>
                <a:lnTo>
                  <a:pt x="1123346" y="1967122"/>
                </a:lnTo>
                <a:cubicBezTo>
                  <a:pt x="1085570" y="2002747"/>
                  <a:pt x="1048198" y="2021565"/>
                  <a:pt x="1016584" y="2021565"/>
                </a:cubicBezTo>
                <a:lnTo>
                  <a:pt x="1010753" y="2020731"/>
                </a:lnTo>
                <a:lnTo>
                  <a:pt x="1004922" y="2021565"/>
                </a:lnTo>
                <a:cubicBezTo>
                  <a:pt x="973308" y="2021565"/>
                  <a:pt x="935936" y="2002747"/>
                  <a:pt x="898160" y="1967122"/>
                </a:cubicBezTo>
                <a:lnTo>
                  <a:pt x="81595" y="1198404"/>
                </a:lnTo>
                <a:cubicBezTo>
                  <a:pt x="29082" y="1148887"/>
                  <a:pt x="0" y="1082253"/>
                  <a:pt x="0" y="1010693"/>
                </a:cubicBezTo>
                <a:cubicBezTo>
                  <a:pt x="-12" y="939183"/>
                  <a:pt x="28737" y="872564"/>
                  <a:pt x="81309" y="823063"/>
                </a:cubicBezTo>
                <a:lnTo>
                  <a:pt x="897494" y="54329"/>
                </a:lnTo>
                <a:cubicBezTo>
                  <a:pt x="935187" y="18803"/>
                  <a:pt x="973165" y="0"/>
                  <a:pt x="1004732" y="0"/>
                </a:cubicBezTo>
                <a:close/>
              </a:path>
            </a:pathLst>
          </a:custGeom>
          <a:solidFill>
            <a:schemeClr val="bg1"/>
          </a:solidFill>
          <a:ln w="76200" cap="flat">
            <a:solidFill>
              <a:schemeClr val="accent5"/>
            </a:solidFill>
            <a:prstDash val="solid"/>
            <a:miter/>
          </a:ln>
        </p:spPr>
        <p:txBody>
          <a:bodyPr rtlCol="0" anchor="ctr"/>
          <a:lstStyle/>
          <a:p>
            <a:endParaRPr lang="en-ID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5A90F2-2D65-40D0-A923-56A8A560DB6E}"/>
              </a:ext>
            </a:extLst>
          </p:cNvPr>
          <p:cNvSpPr txBox="1"/>
          <p:nvPr/>
        </p:nvSpPr>
        <p:spPr>
          <a:xfrm>
            <a:off x="3993498" y="2705724"/>
            <a:ext cx="42009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en-US" sz="4400" dirty="0">
                <a:latin typeface="Lato" panose="020F0502020204030203" pitchFamily="34" charset="0"/>
              </a:rPr>
              <a:t>TERIMAKASIH</a:t>
            </a:r>
            <a:endParaRPr lang="en-ID" sz="4400" dirty="0">
              <a:latin typeface="Lato" panose="020F0502020204030203" pitchFamily="34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4E7B006-1FCB-46FA-ACDB-3F744EDE9E3E}"/>
              </a:ext>
            </a:extLst>
          </p:cNvPr>
          <p:cNvGrpSpPr/>
          <p:nvPr/>
        </p:nvGrpSpPr>
        <p:grpSpPr>
          <a:xfrm>
            <a:off x="5542813" y="5969028"/>
            <a:ext cx="1106373" cy="728106"/>
            <a:chOff x="-396240" y="551990"/>
            <a:chExt cx="1106373" cy="728106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9D3668B0-4F09-441F-9227-460B90BD4204}"/>
                </a:ext>
              </a:extLst>
            </p:cNvPr>
            <p:cNvSpPr/>
            <p:nvPr/>
          </p:nvSpPr>
          <p:spPr>
            <a:xfrm>
              <a:off x="-396240" y="551990"/>
              <a:ext cx="1106373" cy="728106"/>
            </a:xfrm>
            <a:prstGeom prst="roundRect">
              <a:avLst>
                <a:gd name="adj" fmla="val 22939"/>
              </a:avLst>
            </a:prstGeom>
            <a:solidFill>
              <a:schemeClr val="bg1">
                <a:alpha val="7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957DBD44-F821-4379-AB65-C7AA8561E585}"/>
                </a:ext>
              </a:extLst>
            </p:cNvPr>
            <p:cNvGrpSpPr/>
            <p:nvPr/>
          </p:nvGrpSpPr>
          <p:grpSpPr>
            <a:xfrm>
              <a:off x="-154360" y="633521"/>
              <a:ext cx="628491" cy="565042"/>
              <a:chOff x="496520" y="102532"/>
              <a:chExt cx="1212644" cy="1159845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FD6ECC15-C7B1-42B8-9E79-90603AF2E7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6520" y="102532"/>
                <a:ext cx="1212644" cy="1159845"/>
              </a:xfrm>
              <a:prstGeom prst="rect">
                <a:avLst/>
              </a:prstGeom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980CA3EC-BCE5-40FC-96D5-B6C35F4999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51771" y="340184"/>
                <a:ext cx="682961" cy="6856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0469282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2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2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25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250"/>
                                </p:stCondLst>
                                <p:childTnLst>
                                  <p:par>
                                    <p:cTn id="11" presetID="2" presetClass="entr" presetSubtype="2" fill="hold" grpId="0" nodeType="after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3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4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2" presetClass="entr" presetSubtype="8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750"/>
                                </p:stCondLst>
                                <p:childTnLst>
                                  <p:par>
                                    <p:cTn id="20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2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1250"/>
                                </p:stCondLst>
                                <p:childTnLst>
                                  <p:par>
                                    <p:cTn id="24" presetID="2" presetClass="entr" presetSubtype="4" fill="hold" nodeType="after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6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7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" grpId="0" animBg="1"/>
          <p:bldP spid="5" grpId="0" animBg="1"/>
          <p:bldP spid="6" grpId="0" animBg="1"/>
          <p:bldP spid="4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2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2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25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250"/>
                                </p:stCondLst>
                                <p:childTnLst>
                                  <p:par>
                                    <p:cTn id="11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750"/>
                                </p:stCondLst>
                                <p:childTnLst>
                                  <p:par>
                                    <p:cTn id="20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2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1250"/>
                                </p:stCondLst>
                                <p:childTnLst>
                                  <p:par>
                                    <p:cTn id="24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6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7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" grpId="0" animBg="1"/>
          <p:bldP spid="5" grpId="0" animBg="1"/>
          <p:bldP spid="6" grpId="0" animBg="1"/>
          <p:bldP spid="4" grpId="0"/>
        </p:bldLst>
      </p:timing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Placeholder 24">
            <a:extLst>
              <a:ext uri="{FF2B5EF4-FFF2-40B4-BE49-F238E27FC236}">
                <a16:creationId xmlns:a16="http://schemas.microsoft.com/office/drawing/2014/main" id="{86A96AD9-C6C3-4FE2-8D8C-7BC8CF5B455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37" r="4837"/>
          <a:stretch/>
        </p:blipFill>
        <p:spPr>
          <a:xfrm>
            <a:off x="4584700" y="-130394"/>
            <a:ext cx="7607300" cy="3136318"/>
          </a:xfrm>
          <a:effectLst>
            <a:softEdge rad="50800"/>
          </a:effectLst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7570395E-6233-4DDE-8E6F-3B75D79A2A6A}"/>
              </a:ext>
            </a:extLst>
          </p:cNvPr>
          <p:cNvSpPr txBox="1"/>
          <p:nvPr/>
        </p:nvSpPr>
        <p:spPr>
          <a:xfrm>
            <a:off x="554784" y="1295705"/>
            <a:ext cx="630321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4400" b="1" dirty="0" err="1">
                <a:solidFill>
                  <a:srgbClr val="0070C0"/>
                </a:solidFill>
                <a:latin typeface="Lato Black" panose="020F0A02020204030203" pitchFamily="34" charset="0"/>
              </a:rPr>
              <a:t>Perpustakaan</a:t>
            </a:r>
            <a:r>
              <a:rPr lang="en-ID" sz="4400" b="1" dirty="0">
                <a:solidFill>
                  <a:srgbClr val="0070C0"/>
                </a:solidFill>
                <a:latin typeface="Lato Black" panose="020F0A02020204030203" pitchFamily="34" charset="0"/>
              </a:rPr>
              <a:t> </a:t>
            </a:r>
            <a:r>
              <a:rPr lang="en-ID" sz="4400" b="1" dirty="0" err="1">
                <a:solidFill>
                  <a:srgbClr val="0070C0"/>
                </a:solidFill>
                <a:latin typeface="Lato Black" panose="020F0A02020204030203" pitchFamily="34" charset="0"/>
              </a:rPr>
              <a:t>Umum</a:t>
            </a:r>
            <a:endParaRPr lang="en-ID" sz="4400" b="1" dirty="0">
              <a:solidFill>
                <a:srgbClr val="0070C0"/>
              </a:solidFill>
              <a:latin typeface="Lato Black" panose="020F0A02020204030203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4FEC1B8-A30C-4798-9193-73254ECE25E9}"/>
              </a:ext>
            </a:extLst>
          </p:cNvPr>
          <p:cNvSpPr txBox="1"/>
          <p:nvPr/>
        </p:nvSpPr>
        <p:spPr>
          <a:xfrm>
            <a:off x="554784" y="2166286"/>
            <a:ext cx="710682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D" sz="2800" dirty="0" err="1">
                <a:solidFill>
                  <a:schemeClr val="bg1"/>
                </a:solidFill>
              </a:rPr>
              <a:t>Perpustakaan</a:t>
            </a:r>
            <a:r>
              <a:rPr lang="en-ID" sz="2800" dirty="0">
                <a:solidFill>
                  <a:schemeClr val="bg1"/>
                </a:solidFill>
              </a:rPr>
              <a:t> </a:t>
            </a:r>
            <a:r>
              <a:rPr lang="en-ID" sz="2800" dirty="0" err="1">
                <a:solidFill>
                  <a:schemeClr val="bg1"/>
                </a:solidFill>
              </a:rPr>
              <a:t>umum</a:t>
            </a:r>
            <a:r>
              <a:rPr lang="en-ID" sz="2800" dirty="0">
                <a:solidFill>
                  <a:schemeClr val="bg1"/>
                </a:solidFill>
              </a:rPr>
              <a:t> </a:t>
            </a:r>
            <a:r>
              <a:rPr lang="en-ID" sz="2800" dirty="0" err="1">
                <a:solidFill>
                  <a:schemeClr val="bg1"/>
                </a:solidFill>
              </a:rPr>
              <a:t>adalah</a:t>
            </a:r>
            <a:r>
              <a:rPr lang="en-ID" sz="2800" dirty="0">
                <a:solidFill>
                  <a:schemeClr val="bg1"/>
                </a:solidFill>
              </a:rPr>
              <a:t> </a:t>
            </a:r>
            <a:r>
              <a:rPr lang="en-ID" sz="2800" dirty="0" err="1">
                <a:solidFill>
                  <a:schemeClr val="bg1"/>
                </a:solidFill>
              </a:rPr>
              <a:t>perpustakaan</a:t>
            </a:r>
            <a:r>
              <a:rPr lang="en-ID" sz="2800" dirty="0">
                <a:solidFill>
                  <a:schemeClr val="bg1"/>
                </a:solidFill>
              </a:rPr>
              <a:t> yang </a:t>
            </a:r>
            <a:r>
              <a:rPr lang="en-ID" sz="2800" dirty="0" err="1">
                <a:solidFill>
                  <a:schemeClr val="bg1"/>
                </a:solidFill>
              </a:rPr>
              <a:t>diperuntukkan</a:t>
            </a:r>
            <a:r>
              <a:rPr lang="en-ID" sz="2800" dirty="0">
                <a:solidFill>
                  <a:schemeClr val="bg1"/>
                </a:solidFill>
              </a:rPr>
              <a:t> </a:t>
            </a:r>
            <a:r>
              <a:rPr lang="en-ID" sz="2800" dirty="0" err="1">
                <a:solidFill>
                  <a:schemeClr val="bg1"/>
                </a:solidFill>
              </a:rPr>
              <a:t>bagi</a:t>
            </a:r>
            <a:r>
              <a:rPr lang="en-ID" sz="2800" dirty="0">
                <a:solidFill>
                  <a:schemeClr val="bg1"/>
                </a:solidFill>
              </a:rPr>
              <a:t> </a:t>
            </a:r>
            <a:r>
              <a:rPr lang="en-ID" sz="2800" dirty="0" err="1">
                <a:solidFill>
                  <a:schemeClr val="bg1"/>
                </a:solidFill>
              </a:rPr>
              <a:t>masyarakat</a:t>
            </a:r>
            <a:r>
              <a:rPr lang="en-ID" sz="2800" dirty="0">
                <a:solidFill>
                  <a:schemeClr val="bg1"/>
                </a:solidFill>
              </a:rPr>
              <a:t> </a:t>
            </a:r>
            <a:r>
              <a:rPr lang="en-ID" sz="2800" dirty="0" err="1">
                <a:solidFill>
                  <a:schemeClr val="bg1"/>
                </a:solidFill>
              </a:rPr>
              <a:t>luas</a:t>
            </a:r>
            <a:r>
              <a:rPr lang="en-ID" sz="2800" dirty="0">
                <a:solidFill>
                  <a:schemeClr val="bg1"/>
                </a:solidFill>
              </a:rPr>
              <a:t> </a:t>
            </a:r>
            <a:r>
              <a:rPr lang="en-ID" sz="2800" dirty="0" err="1">
                <a:solidFill>
                  <a:schemeClr val="bg1"/>
                </a:solidFill>
              </a:rPr>
              <a:t>sebagai</a:t>
            </a:r>
            <a:r>
              <a:rPr lang="en-ID" sz="2800" dirty="0">
                <a:solidFill>
                  <a:schemeClr val="bg1"/>
                </a:solidFill>
              </a:rPr>
              <a:t> </a:t>
            </a:r>
            <a:r>
              <a:rPr lang="en-ID" sz="2800" dirty="0" err="1">
                <a:solidFill>
                  <a:schemeClr val="bg1"/>
                </a:solidFill>
              </a:rPr>
              <a:t>sarana</a:t>
            </a:r>
            <a:r>
              <a:rPr lang="en-ID" sz="2800" dirty="0">
                <a:solidFill>
                  <a:schemeClr val="bg1"/>
                </a:solidFill>
              </a:rPr>
              <a:t> </a:t>
            </a:r>
            <a:r>
              <a:rPr lang="en-ID" sz="2800" dirty="0" err="1">
                <a:solidFill>
                  <a:schemeClr val="bg1"/>
                </a:solidFill>
              </a:rPr>
              <a:t>pembelajaran</a:t>
            </a:r>
            <a:r>
              <a:rPr lang="en-ID" sz="2800" dirty="0">
                <a:solidFill>
                  <a:schemeClr val="bg1"/>
                </a:solidFill>
              </a:rPr>
              <a:t> </a:t>
            </a:r>
            <a:r>
              <a:rPr lang="en-ID" sz="2800" dirty="0" err="1">
                <a:solidFill>
                  <a:schemeClr val="bg1"/>
                </a:solidFill>
              </a:rPr>
              <a:t>sepanjang</a:t>
            </a:r>
            <a:r>
              <a:rPr lang="en-ID" sz="2800" dirty="0">
                <a:solidFill>
                  <a:schemeClr val="bg1"/>
                </a:solidFill>
              </a:rPr>
              <a:t> </a:t>
            </a:r>
            <a:r>
              <a:rPr lang="en-ID" sz="2800" dirty="0" err="1">
                <a:solidFill>
                  <a:schemeClr val="bg1"/>
                </a:solidFill>
              </a:rPr>
              <a:t>hayat</a:t>
            </a:r>
            <a:r>
              <a:rPr lang="en-ID" sz="2800" dirty="0">
                <a:solidFill>
                  <a:schemeClr val="bg1"/>
                </a:solidFill>
              </a:rPr>
              <a:t> </a:t>
            </a:r>
            <a:r>
              <a:rPr lang="en-ID" sz="2800" dirty="0" err="1">
                <a:solidFill>
                  <a:schemeClr val="bg1"/>
                </a:solidFill>
              </a:rPr>
              <a:t>tanpa</a:t>
            </a:r>
            <a:r>
              <a:rPr lang="en-ID" sz="2800" dirty="0">
                <a:solidFill>
                  <a:schemeClr val="bg1"/>
                </a:solidFill>
              </a:rPr>
              <a:t> </a:t>
            </a:r>
            <a:r>
              <a:rPr lang="en-ID" sz="2800" dirty="0" err="1">
                <a:solidFill>
                  <a:schemeClr val="bg1"/>
                </a:solidFill>
              </a:rPr>
              <a:t>membedakan</a:t>
            </a:r>
            <a:r>
              <a:rPr lang="en-ID" sz="2800" dirty="0">
                <a:solidFill>
                  <a:schemeClr val="bg1"/>
                </a:solidFill>
              </a:rPr>
              <a:t> </a:t>
            </a:r>
            <a:r>
              <a:rPr lang="en-ID" sz="2800" dirty="0" err="1">
                <a:solidFill>
                  <a:schemeClr val="bg1"/>
                </a:solidFill>
              </a:rPr>
              <a:t>umur</a:t>
            </a:r>
            <a:r>
              <a:rPr lang="en-ID" sz="2800" dirty="0">
                <a:solidFill>
                  <a:schemeClr val="bg1"/>
                </a:solidFill>
              </a:rPr>
              <a:t>, </a:t>
            </a:r>
            <a:r>
              <a:rPr lang="en-ID" sz="2800" dirty="0" err="1">
                <a:solidFill>
                  <a:schemeClr val="bg1"/>
                </a:solidFill>
              </a:rPr>
              <a:t>jenis</a:t>
            </a:r>
            <a:r>
              <a:rPr lang="en-ID" sz="2800" dirty="0">
                <a:solidFill>
                  <a:schemeClr val="bg1"/>
                </a:solidFill>
              </a:rPr>
              <a:t> </a:t>
            </a:r>
            <a:r>
              <a:rPr lang="en-ID" sz="2800" dirty="0" err="1">
                <a:solidFill>
                  <a:schemeClr val="bg1"/>
                </a:solidFill>
              </a:rPr>
              <a:t>kelamin</a:t>
            </a:r>
            <a:r>
              <a:rPr lang="en-ID" sz="2800" dirty="0">
                <a:solidFill>
                  <a:schemeClr val="bg1"/>
                </a:solidFill>
              </a:rPr>
              <a:t>, </a:t>
            </a:r>
            <a:r>
              <a:rPr lang="en-ID" sz="2800" dirty="0" err="1">
                <a:solidFill>
                  <a:schemeClr val="bg1"/>
                </a:solidFill>
              </a:rPr>
              <a:t>suku</a:t>
            </a:r>
            <a:r>
              <a:rPr lang="en-ID" sz="2800" dirty="0">
                <a:solidFill>
                  <a:schemeClr val="bg1"/>
                </a:solidFill>
              </a:rPr>
              <a:t>, </a:t>
            </a:r>
            <a:r>
              <a:rPr lang="en-ID" sz="2800" dirty="0" err="1">
                <a:solidFill>
                  <a:schemeClr val="bg1"/>
                </a:solidFill>
              </a:rPr>
              <a:t>ras</a:t>
            </a:r>
            <a:r>
              <a:rPr lang="en-ID" sz="2800" dirty="0">
                <a:solidFill>
                  <a:schemeClr val="bg1"/>
                </a:solidFill>
              </a:rPr>
              <a:t>, agama, </a:t>
            </a:r>
            <a:r>
              <a:rPr lang="en-ID" sz="2800" dirty="0" err="1">
                <a:solidFill>
                  <a:schemeClr val="bg1"/>
                </a:solidFill>
              </a:rPr>
              <a:t>dan</a:t>
            </a:r>
            <a:r>
              <a:rPr lang="en-ID" sz="2800" dirty="0">
                <a:solidFill>
                  <a:schemeClr val="bg1"/>
                </a:solidFill>
              </a:rPr>
              <a:t> status </a:t>
            </a:r>
            <a:r>
              <a:rPr lang="en-ID" sz="2800" dirty="0" err="1">
                <a:solidFill>
                  <a:schemeClr val="bg1"/>
                </a:solidFill>
              </a:rPr>
              <a:t>sosial-ekonomi</a:t>
            </a:r>
            <a:r>
              <a:rPr lang="en-ID" sz="2800" dirty="0">
                <a:solidFill>
                  <a:schemeClr val="bg1"/>
                </a:solidFill>
              </a:rPr>
              <a:t>.</a:t>
            </a:r>
            <a:endParaRPr lang="en-US" sz="2800" dirty="0">
              <a:solidFill>
                <a:schemeClr val="bg1"/>
              </a:solidFill>
            </a:endParaRPr>
          </a:p>
          <a:p>
            <a:pPr algn="just"/>
            <a:r>
              <a:rPr lang="en-ID" sz="2400" i="1" dirty="0">
                <a:solidFill>
                  <a:schemeClr val="bg1"/>
                </a:solidFill>
              </a:rPr>
              <a:t>(UU No. 43 </a:t>
            </a:r>
            <a:r>
              <a:rPr lang="en-ID" sz="2400" i="1" dirty="0" err="1">
                <a:solidFill>
                  <a:schemeClr val="bg1"/>
                </a:solidFill>
              </a:rPr>
              <a:t>Tahun</a:t>
            </a:r>
            <a:r>
              <a:rPr lang="en-ID" sz="2400" i="1" dirty="0">
                <a:solidFill>
                  <a:schemeClr val="bg1"/>
                </a:solidFill>
              </a:rPr>
              <a:t> 2007 </a:t>
            </a:r>
            <a:r>
              <a:rPr lang="en-ID" sz="2400" i="1" dirty="0" err="1">
                <a:solidFill>
                  <a:schemeClr val="bg1"/>
                </a:solidFill>
              </a:rPr>
              <a:t>Tentang</a:t>
            </a:r>
            <a:r>
              <a:rPr lang="en-ID" sz="2400" i="1" dirty="0">
                <a:solidFill>
                  <a:schemeClr val="bg1"/>
                </a:solidFill>
              </a:rPr>
              <a:t> </a:t>
            </a:r>
            <a:r>
              <a:rPr lang="en-ID" sz="2400" i="1" dirty="0" err="1">
                <a:solidFill>
                  <a:schemeClr val="bg1"/>
                </a:solidFill>
              </a:rPr>
              <a:t>Perpustakaan</a:t>
            </a:r>
            <a:r>
              <a:rPr lang="en-ID" sz="2400" i="1" dirty="0">
                <a:solidFill>
                  <a:schemeClr val="bg1"/>
                </a:solidFill>
              </a:rPr>
              <a:t>)</a:t>
            </a:r>
            <a:endParaRPr lang="en-US" sz="2400" i="1" dirty="0">
              <a:solidFill>
                <a:schemeClr val="bg1"/>
              </a:solidFill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78398412-E614-4F4A-A666-C62887661DC9}"/>
              </a:ext>
            </a:extLst>
          </p:cNvPr>
          <p:cNvSpPr/>
          <p:nvPr/>
        </p:nvSpPr>
        <p:spPr>
          <a:xfrm rot="10800000">
            <a:off x="8241222" y="2206882"/>
            <a:ext cx="837198" cy="837223"/>
          </a:xfrm>
          <a:custGeom>
            <a:avLst/>
            <a:gdLst>
              <a:gd name="connsiteX0" fmla="*/ 1004732 w 2021506"/>
              <a:gd name="connsiteY0" fmla="*/ 0 h 2021565"/>
              <a:gd name="connsiteX1" fmla="*/ 1010753 w 2021506"/>
              <a:gd name="connsiteY1" fmla="*/ 862 h 2021565"/>
              <a:gd name="connsiteX2" fmla="*/ 1016774 w 2021506"/>
              <a:gd name="connsiteY2" fmla="*/ 0 h 2021565"/>
              <a:gd name="connsiteX3" fmla="*/ 1124012 w 2021506"/>
              <a:gd name="connsiteY3" fmla="*/ 54329 h 2021565"/>
              <a:gd name="connsiteX4" fmla="*/ 1940197 w 2021506"/>
              <a:gd name="connsiteY4" fmla="*/ 823063 h 2021565"/>
              <a:gd name="connsiteX5" fmla="*/ 2021506 w 2021506"/>
              <a:gd name="connsiteY5" fmla="*/ 1010693 h 2021565"/>
              <a:gd name="connsiteX6" fmla="*/ 1939911 w 2021506"/>
              <a:gd name="connsiteY6" fmla="*/ 1198404 h 2021565"/>
              <a:gd name="connsiteX7" fmla="*/ 1123346 w 2021506"/>
              <a:gd name="connsiteY7" fmla="*/ 1967122 h 2021565"/>
              <a:gd name="connsiteX8" fmla="*/ 1016584 w 2021506"/>
              <a:gd name="connsiteY8" fmla="*/ 2021565 h 2021565"/>
              <a:gd name="connsiteX9" fmla="*/ 1010753 w 2021506"/>
              <a:gd name="connsiteY9" fmla="*/ 2020731 h 2021565"/>
              <a:gd name="connsiteX10" fmla="*/ 1004922 w 2021506"/>
              <a:gd name="connsiteY10" fmla="*/ 2021565 h 2021565"/>
              <a:gd name="connsiteX11" fmla="*/ 898160 w 2021506"/>
              <a:gd name="connsiteY11" fmla="*/ 1967122 h 2021565"/>
              <a:gd name="connsiteX12" fmla="*/ 81595 w 2021506"/>
              <a:gd name="connsiteY12" fmla="*/ 1198404 h 2021565"/>
              <a:gd name="connsiteX13" fmla="*/ 0 w 2021506"/>
              <a:gd name="connsiteY13" fmla="*/ 1010693 h 2021565"/>
              <a:gd name="connsiteX14" fmla="*/ 81309 w 2021506"/>
              <a:gd name="connsiteY14" fmla="*/ 823063 h 2021565"/>
              <a:gd name="connsiteX15" fmla="*/ 897494 w 2021506"/>
              <a:gd name="connsiteY15" fmla="*/ 54329 h 2021565"/>
              <a:gd name="connsiteX16" fmla="*/ 1004732 w 2021506"/>
              <a:gd name="connsiteY16" fmla="*/ 0 h 20215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021506" h="2021565">
                <a:moveTo>
                  <a:pt x="1004732" y="0"/>
                </a:moveTo>
                <a:lnTo>
                  <a:pt x="1010753" y="862"/>
                </a:lnTo>
                <a:lnTo>
                  <a:pt x="1016774" y="0"/>
                </a:lnTo>
                <a:cubicBezTo>
                  <a:pt x="1048341" y="0"/>
                  <a:pt x="1086319" y="18803"/>
                  <a:pt x="1124012" y="54329"/>
                </a:cubicBezTo>
                <a:lnTo>
                  <a:pt x="1940197" y="823063"/>
                </a:lnTo>
                <a:cubicBezTo>
                  <a:pt x="1992770" y="872564"/>
                  <a:pt x="2021518" y="939183"/>
                  <a:pt x="2021506" y="1010693"/>
                </a:cubicBezTo>
                <a:cubicBezTo>
                  <a:pt x="2021506" y="1082253"/>
                  <a:pt x="1992424" y="1148887"/>
                  <a:pt x="1939911" y="1198404"/>
                </a:cubicBezTo>
                <a:lnTo>
                  <a:pt x="1123346" y="1967122"/>
                </a:lnTo>
                <a:cubicBezTo>
                  <a:pt x="1085570" y="2002747"/>
                  <a:pt x="1048198" y="2021565"/>
                  <a:pt x="1016584" y="2021565"/>
                </a:cubicBezTo>
                <a:lnTo>
                  <a:pt x="1010753" y="2020731"/>
                </a:lnTo>
                <a:lnTo>
                  <a:pt x="1004922" y="2021565"/>
                </a:lnTo>
                <a:cubicBezTo>
                  <a:pt x="973308" y="2021565"/>
                  <a:pt x="935936" y="2002747"/>
                  <a:pt x="898160" y="1967122"/>
                </a:cubicBezTo>
                <a:lnTo>
                  <a:pt x="81595" y="1198404"/>
                </a:lnTo>
                <a:cubicBezTo>
                  <a:pt x="29082" y="1148887"/>
                  <a:pt x="0" y="1082253"/>
                  <a:pt x="0" y="1010693"/>
                </a:cubicBezTo>
                <a:cubicBezTo>
                  <a:pt x="-12" y="939183"/>
                  <a:pt x="28737" y="872564"/>
                  <a:pt x="81309" y="823063"/>
                </a:cubicBezTo>
                <a:lnTo>
                  <a:pt x="897494" y="54329"/>
                </a:lnTo>
                <a:cubicBezTo>
                  <a:pt x="935187" y="18803"/>
                  <a:pt x="973165" y="0"/>
                  <a:pt x="1004732" y="0"/>
                </a:cubicBezTo>
                <a:close/>
              </a:path>
            </a:pathLst>
          </a:custGeom>
          <a:noFill/>
          <a:ln w="76200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en-ID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5C9DDEC-B232-4A58-97CF-92B38D6AE637}"/>
              </a:ext>
            </a:extLst>
          </p:cNvPr>
          <p:cNvSpPr/>
          <p:nvPr/>
        </p:nvSpPr>
        <p:spPr>
          <a:xfrm>
            <a:off x="7842762" y="2019273"/>
            <a:ext cx="398460" cy="398472"/>
          </a:xfrm>
          <a:custGeom>
            <a:avLst/>
            <a:gdLst>
              <a:gd name="connsiteX0" fmla="*/ 1004732 w 2021506"/>
              <a:gd name="connsiteY0" fmla="*/ 0 h 2021565"/>
              <a:gd name="connsiteX1" fmla="*/ 1010753 w 2021506"/>
              <a:gd name="connsiteY1" fmla="*/ 862 h 2021565"/>
              <a:gd name="connsiteX2" fmla="*/ 1016774 w 2021506"/>
              <a:gd name="connsiteY2" fmla="*/ 0 h 2021565"/>
              <a:gd name="connsiteX3" fmla="*/ 1124012 w 2021506"/>
              <a:gd name="connsiteY3" fmla="*/ 54329 h 2021565"/>
              <a:gd name="connsiteX4" fmla="*/ 1940197 w 2021506"/>
              <a:gd name="connsiteY4" fmla="*/ 823063 h 2021565"/>
              <a:gd name="connsiteX5" fmla="*/ 2021506 w 2021506"/>
              <a:gd name="connsiteY5" fmla="*/ 1010693 h 2021565"/>
              <a:gd name="connsiteX6" fmla="*/ 1939911 w 2021506"/>
              <a:gd name="connsiteY6" fmla="*/ 1198404 h 2021565"/>
              <a:gd name="connsiteX7" fmla="*/ 1123346 w 2021506"/>
              <a:gd name="connsiteY7" fmla="*/ 1967122 h 2021565"/>
              <a:gd name="connsiteX8" fmla="*/ 1016584 w 2021506"/>
              <a:gd name="connsiteY8" fmla="*/ 2021565 h 2021565"/>
              <a:gd name="connsiteX9" fmla="*/ 1010753 w 2021506"/>
              <a:gd name="connsiteY9" fmla="*/ 2020731 h 2021565"/>
              <a:gd name="connsiteX10" fmla="*/ 1004922 w 2021506"/>
              <a:gd name="connsiteY10" fmla="*/ 2021565 h 2021565"/>
              <a:gd name="connsiteX11" fmla="*/ 898160 w 2021506"/>
              <a:gd name="connsiteY11" fmla="*/ 1967122 h 2021565"/>
              <a:gd name="connsiteX12" fmla="*/ 81595 w 2021506"/>
              <a:gd name="connsiteY12" fmla="*/ 1198404 h 2021565"/>
              <a:gd name="connsiteX13" fmla="*/ 0 w 2021506"/>
              <a:gd name="connsiteY13" fmla="*/ 1010693 h 2021565"/>
              <a:gd name="connsiteX14" fmla="*/ 81309 w 2021506"/>
              <a:gd name="connsiteY14" fmla="*/ 823063 h 2021565"/>
              <a:gd name="connsiteX15" fmla="*/ 897494 w 2021506"/>
              <a:gd name="connsiteY15" fmla="*/ 54329 h 2021565"/>
              <a:gd name="connsiteX16" fmla="*/ 1004732 w 2021506"/>
              <a:gd name="connsiteY16" fmla="*/ 0 h 20215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021506" h="2021565">
                <a:moveTo>
                  <a:pt x="1004732" y="0"/>
                </a:moveTo>
                <a:lnTo>
                  <a:pt x="1010753" y="862"/>
                </a:lnTo>
                <a:lnTo>
                  <a:pt x="1016774" y="0"/>
                </a:lnTo>
                <a:cubicBezTo>
                  <a:pt x="1048341" y="0"/>
                  <a:pt x="1086319" y="18803"/>
                  <a:pt x="1124012" y="54329"/>
                </a:cubicBezTo>
                <a:lnTo>
                  <a:pt x="1940197" y="823063"/>
                </a:lnTo>
                <a:cubicBezTo>
                  <a:pt x="1992770" y="872564"/>
                  <a:pt x="2021518" y="939183"/>
                  <a:pt x="2021506" y="1010693"/>
                </a:cubicBezTo>
                <a:cubicBezTo>
                  <a:pt x="2021506" y="1082253"/>
                  <a:pt x="1992424" y="1148887"/>
                  <a:pt x="1939911" y="1198404"/>
                </a:cubicBezTo>
                <a:lnTo>
                  <a:pt x="1123346" y="1967122"/>
                </a:lnTo>
                <a:cubicBezTo>
                  <a:pt x="1085570" y="2002747"/>
                  <a:pt x="1048198" y="2021565"/>
                  <a:pt x="1016584" y="2021565"/>
                </a:cubicBezTo>
                <a:lnTo>
                  <a:pt x="1010753" y="2020731"/>
                </a:lnTo>
                <a:lnTo>
                  <a:pt x="1004922" y="2021565"/>
                </a:lnTo>
                <a:cubicBezTo>
                  <a:pt x="973308" y="2021565"/>
                  <a:pt x="935936" y="2002747"/>
                  <a:pt x="898160" y="1967122"/>
                </a:cubicBezTo>
                <a:lnTo>
                  <a:pt x="81595" y="1198404"/>
                </a:lnTo>
                <a:cubicBezTo>
                  <a:pt x="29082" y="1148887"/>
                  <a:pt x="0" y="1082253"/>
                  <a:pt x="0" y="1010693"/>
                </a:cubicBezTo>
                <a:cubicBezTo>
                  <a:pt x="-12" y="939183"/>
                  <a:pt x="28737" y="872564"/>
                  <a:pt x="81309" y="823063"/>
                </a:cubicBezTo>
                <a:lnTo>
                  <a:pt x="897494" y="54329"/>
                </a:lnTo>
                <a:cubicBezTo>
                  <a:pt x="935187" y="18803"/>
                  <a:pt x="973165" y="0"/>
                  <a:pt x="1004732" y="0"/>
                </a:cubicBezTo>
                <a:close/>
              </a:path>
            </a:pathLst>
          </a:custGeom>
          <a:noFill/>
          <a:ln w="76200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en-ID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01A7CEC9-0361-4ADD-AC35-90F5425D7299}"/>
              </a:ext>
            </a:extLst>
          </p:cNvPr>
          <p:cNvSpPr/>
          <p:nvPr/>
        </p:nvSpPr>
        <p:spPr>
          <a:xfrm>
            <a:off x="7816962" y="2806688"/>
            <a:ext cx="398460" cy="398472"/>
          </a:xfrm>
          <a:custGeom>
            <a:avLst/>
            <a:gdLst>
              <a:gd name="connsiteX0" fmla="*/ 1004732 w 2021506"/>
              <a:gd name="connsiteY0" fmla="*/ 0 h 2021565"/>
              <a:gd name="connsiteX1" fmla="*/ 1010753 w 2021506"/>
              <a:gd name="connsiteY1" fmla="*/ 862 h 2021565"/>
              <a:gd name="connsiteX2" fmla="*/ 1016774 w 2021506"/>
              <a:gd name="connsiteY2" fmla="*/ 0 h 2021565"/>
              <a:gd name="connsiteX3" fmla="*/ 1124012 w 2021506"/>
              <a:gd name="connsiteY3" fmla="*/ 54329 h 2021565"/>
              <a:gd name="connsiteX4" fmla="*/ 1940197 w 2021506"/>
              <a:gd name="connsiteY4" fmla="*/ 823063 h 2021565"/>
              <a:gd name="connsiteX5" fmla="*/ 2021506 w 2021506"/>
              <a:gd name="connsiteY5" fmla="*/ 1010693 h 2021565"/>
              <a:gd name="connsiteX6" fmla="*/ 1939911 w 2021506"/>
              <a:gd name="connsiteY6" fmla="*/ 1198404 h 2021565"/>
              <a:gd name="connsiteX7" fmla="*/ 1123346 w 2021506"/>
              <a:gd name="connsiteY7" fmla="*/ 1967122 h 2021565"/>
              <a:gd name="connsiteX8" fmla="*/ 1016584 w 2021506"/>
              <a:gd name="connsiteY8" fmla="*/ 2021565 h 2021565"/>
              <a:gd name="connsiteX9" fmla="*/ 1010753 w 2021506"/>
              <a:gd name="connsiteY9" fmla="*/ 2020731 h 2021565"/>
              <a:gd name="connsiteX10" fmla="*/ 1004922 w 2021506"/>
              <a:gd name="connsiteY10" fmla="*/ 2021565 h 2021565"/>
              <a:gd name="connsiteX11" fmla="*/ 898160 w 2021506"/>
              <a:gd name="connsiteY11" fmla="*/ 1967122 h 2021565"/>
              <a:gd name="connsiteX12" fmla="*/ 81595 w 2021506"/>
              <a:gd name="connsiteY12" fmla="*/ 1198404 h 2021565"/>
              <a:gd name="connsiteX13" fmla="*/ 0 w 2021506"/>
              <a:gd name="connsiteY13" fmla="*/ 1010693 h 2021565"/>
              <a:gd name="connsiteX14" fmla="*/ 81309 w 2021506"/>
              <a:gd name="connsiteY14" fmla="*/ 823063 h 2021565"/>
              <a:gd name="connsiteX15" fmla="*/ 897494 w 2021506"/>
              <a:gd name="connsiteY15" fmla="*/ 54329 h 2021565"/>
              <a:gd name="connsiteX16" fmla="*/ 1004732 w 2021506"/>
              <a:gd name="connsiteY16" fmla="*/ 0 h 20215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021506" h="2021565">
                <a:moveTo>
                  <a:pt x="1004732" y="0"/>
                </a:moveTo>
                <a:lnTo>
                  <a:pt x="1010753" y="862"/>
                </a:lnTo>
                <a:lnTo>
                  <a:pt x="1016774" y="0"/>
                </a:lnTo>
                <a:cubicBezTo>
                  <a:pt x="1048341" y="0"/>
                  <a:pt x="1086319" y="18803"/>
                  <a:pt x="1124012" y="54329"/>
                </a:cubicBezTo>
                <a:lnTo>
                  <a:pt x="1940197" y="823063"/>
                </a:lnTo>
                <a:cubicBezTo>
                  <a:pt x="1992770" y="872564"/>
                  <a:pt x="2021518" y="939183"/>
                  <a:pt x="2021506" y="1010693"/>
                </a:cubicBezTo>
                <a:cubicBezTo>
                  <a:pt x="2021506" y="1082253"/>
                  <a:pt x="1992424" y="1148887"/>
                  <a:pt x="1939911" y="1198404"/>
                </a:cubicBezTo>
                <a:lnTo>
                  <a:pt x="1123346" y="1967122"/>
                </a:lnTo>
                <a:cubicBezTo>
                  <a:pt x="1085570" y="2002747"/>
                  <a:pt x="1048198" y="2021565"/>
                  <a:pt x="1016584" y="2021565"/>
                </a:cubicBezTo>
                <a:lnTo>
                  <a:pt x="1010753" y="2020731"/>
                </a:lnTo>
                <a:lnTo>
                  <a:pt x="1004922" y="2021565"/>
                </a:lnTo>
                <a:cubicBezTo>
                  <a:pt x="973308" y="2021565"/>
                  <a:pt x="935936" y="2002747"/>
                  <a:pt x="898160" y="1967122"/>
                </a:cubicBezTo>
                <a:lnTo>
                  <a:pt x="81595" y="1198404"/>
                </a:lnTo>
                <a:cubicBezTo>
                  <a:pt x="29082" y="1148887"/>
                  <a:pt x="0" y="1082253"/>
                  <a:pt x="0" y="1010693"/>
                </a:cubicBezTo>
                <a:cubicBezTo>
                  <a:pt x="-12" y="939183"/>
                  <a:pt x="28737" y="872564"/>
                  <a:pt x="81309" y="823063"/>
                </a:cubicBezTo>
                <a:lnTo>
                  <a:pt x="897494" y="54329"/>
                </a:lnTo>
                <a:cubicBezTo>
                  <a:pt x="935187" y="18803"/>
                  <a:pt x="973165" y="0"/>
                  <a:pt x="1004732" y="0"/>
                </a:cubicBezTo>
                <a:close/>
              </a:path>
            </a:pathLst>
          </a:custGeom>
          <a:noFill/>
          <a:ln w="76200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en-ID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B454E009-2B7F-4865-86C5-683E38C2DF47}"/>
              </a:ext>
            </a:extLst>
          </p:cNvPr>
          <p:cNvSpPr/>
          <p:nvPr/>
        </p:nvSpPr>
        <p:spPr>
          <a:xfrm>
            <a:off x="-193145" y="-189209"/>
            <a:ext cx="837198" cy="837223"/>
          </a:xfrm>
          <a:custGeom>
            <a:avLst/>
            <a:gdLst>
              <a:gd name="connsiteX0" fmla="*/ 1004732 w 2021506"/>
              <a:gd name="connsiteY0" fmla="*/ 0 h 2021565"/>
              <a:gd name="connsiteX1" fmla="*/ 1010753 w 2021506"/>
              <a:gd name="connsiteY1" fmla="*/ 862 h 2021565"/>
              <a:gd name="connsiteX2" fmla="*/ 1016774 w 2021506"/>
              <a:gd name="connsiteY2" fmla="*/ 0 h 2021565"/>
              <a:gd name="connsiteX3" fmla="*/ 1124012 w 2021506"/>
              <a:gd name="connsiteY3" fmla="*/ 54329 h 2021565"/>
              <a:gd name="connsiteX4" fmla="*/ 1940197 w 2021506"/>
              <a:gd name="connsiteY4" fmla="*/ 823063 h 2021565"/>
              <a:gd name="connsiteX5" fmla="*/ 2021506 w 2021506"/>
              <a:gd name="connsiteY5" fmla="*/ 1010693 h 2021565"/>
              <a:gd name="connsiteX6" fmla="*/ 1939911 w 2021506"/>
              <a:gd name="connsiteY6" fmla="*/ 1198404 h 2021565"/>
              <a:gd name="connsiteX7" fmla="*/ 1123346 w 2021506"/>
              <a:gd name="connsiteY7" fmla="*/ 1967122 h 2021565"/>
              <a:gd name="connsiteX8" fmla="*/ 1016584 w 2021506"/>
              <a:gd name="connsiteY8" fmla="*/ 2021565 h 2021565"/>
              <a:gd name="connsiteX9" fmla="*/ 1010753 w 2021506"/>
              <a:gd name="connsiteY9" fmla="*/ 2020731 h 2021565"/>
              <a:gd name="connsiteX10" fmla="*/ 1004922 w 2021506"/>
              <a:gd name="connsiteY10" fmla="*/ 2021565 h 2021565"/>
              <a:gd name="connsiteX11" fmla="*/ 898160 w 2021506"/>
              <a:gd name="connsiteY11" fmla="*/ 1967122 h 2021565"/>
              <a:gd name="connsiteX12" fmla="*/ 81595 w 2021506"/>
              <a:gd name="connsiteY12" fmla="*/ 1198404 h 2021565"/>
              <a:gd name="connsiteX13" fmla="*/ 0 w 2021506"/>
              <a:gd name="connsiteY13" fmla="*/ 1010693 h 2021565"/>
              <a:gd name="connsiteX14" fmla="*/ 81309 w 2021506"/>
              <a:gd name="connsiteY14" fmla="*/ 823063 h 2021565"/>
              <a:gd name="connsiteX15" fmla="*/ 897494 w 2021506"/>
              <a:gd name="connsiteY15" fmla="*/ 54329 h 2021565"/>
              <a:gd name="connsiteX16" fmla="*/ 1004732 w 2021506"/>
              <a:gd name="connsiteY16" fmla="*/ 0 h 20215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021506" h="2021565">
                <a:moveTo>
                  <a:pt x="1004732" y="0"/>
                </a:moveTo>
                <a:lnTo>
                  <a:pt x="1010753" y="862"/>
                </a:lnTo>
                <a:lnTo>
                  <a:pt x="1016774" y="0"/>
                </a:lnTo>
                <a:cubicBezTo>
                  <a:pt x="1048341" y="0"/>
                  <a:pt x="1086319" y="18803"/>
                  <a:pt x="1124012" y="54329"/>
                </a:cubicBezTo>
                <a:lnTo>
                  <a:pt x="1940197" y="823063"/>
                </a:lnTo>
                <a:cubicBezTo>
                  <a:pt x="1992770" y="872564"/>
                  <a:pt x="2021518" y="939183"/>
                  <a:pt x="2021506" y="1010693"/>
                </a:cubicBezTo>
                <a:cubicBezTo>
                  <a:pt x="2021506" y="1082253"/>
                  <a:pt x="1992424" y="1148887"/>
                  <a:pt x="1939911" y="1198404"/>
                </a:cubicBezTo>
                <a:lnTo>
                  <a:pt x="1123346" y="1967122"/>
                </a:lnTo>
                <a:cubicBezTo>
                  <a:pt x="1085570" y="2002747"/>
                  <a:pt x="1048198" y="2021565"/>
                  <a:pt x="1016584" y="2021565"/>
                </a:cubicBezTo>
                <a:lnTo>
                  <a:pt x="1010753" y="2020731"/>
                </a:lnTo>
                <a:lnTo>
                  <a:pt x="1004922" y="2021565"/>
                </a:lnTo>
                <a:cubicBezTo>
                  <a:pt x="973308" y="2021565"/>
                  <a:pt x="935936" y="2002747"/>
                  <a:pt x="898160" y="1967122"/>
                </a:cubicBezTo>
                <a:lnTo>
                  <a:pt x="81595" y="1198404"/>
                </a:lnTo>
                <a:cubicBezTo>
                  <a:pt x="29082" y="1148887"/>
                  <a:pt x="0" y="1082253"/>
                  <a:pt x="0" y="1010693"/>
                </a:cubicBezTo>
                <a:cubicBezTo>
                  <a:pt x="-12" y="939183"/>
                  <a:pt x="28737" y="872564"/>
                  <a:pt x="81309" y="823063"/>
                </a:cubicBezTo>
                <a:lnTo>
                  <a:pt x="897494" y="54329"/>
                </a:lnTo>
                <a:cubicBezTo>
                  <a:pt x="935187" y="18803"/>
                  <a:pt x="973165" y="0"/>
                  <a:pt x="1004732" y="0"/>
                </a:cubicBezTo>
                <a:close/>
              </a:path>
            </a:pathLst>
          </a:custGeom>
          <a:noFill/>
          <a:ln w="76200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en-ID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FD8E3130-D83A-4053-8118-FD293D9EF16A}"/>
              </a:ext>
            </a:extLst>
          </p:cNvPr>
          <p:cNvSpPr/>
          <p:nvPr/>
        </p:nvSpPr>
        <p:spPr>
          <a:xfrm>
            <a:off x="385690" y="396639"/>
            <a:ext cx="837198" cy="837223"/>
          </a:xfrm>
          <a:custGeom>
            <a:avLst/>
            <a:gdLst>
              <a:gd name="connsiteX0" fmla="*/ 1004732 w 2021506"/>
              <a:gd name="connsiteY0" fmla="*/ 0 h 2021565"/>
              <a:gd name="connsiteX1" fmla="*/ 1010753 w 2021506"/>
              <a:gd name="connsiteY1" fmla="*/ 862 h 2021565"/>
              <a:gd name="connsiteX2" fmla="*/ 1016774 w 2021506"/>
              <a:gd name="connsiteY2" fmla="*/ 0 h 2021565"/>
              <a:gd name="connsiteX3" fmla="*/ 1124012 w 2021506"/>
              <a:gd name="connsiteY3" fmla="*/ 54329 h 2021565"/>
              <a:gd name="connsiteX4" fmla="*/ 1940197 w 2021506"/>
              <a:gd name="connsiteY4" fmla="*/ 823063 h 2021565"/>
              <a:gd name="connsiteX5" fmla="*/ 2021506 w 2021506"/>
              <a:gd name="connsiteY5" fmla="*/ 1010693 h 2021565"/>
              <a:gd name="connsiteX6" fmla="*/ 1939911 w 2021506"/>
              <a:gd name="connsiteY6" fmla="*/ 1198404 h 2021565"/>
              <a:gd name="connsiteX7" fmla="*/ 1123346 w 2021506"/>
              <a:gd name="connsiteY7" fmla="*/ 1967122 h 2021565"/>
              <a:gd name="connsiteX8" fmla="*/ 1016584 w 2021506"/>
              <a:gd name="connsiteY8" fmla="*/ 2021565 h 2021565"/>
              <a:gd name="connsiteX9" fmla="*/ 1010753 w 2021506"/>
              <a:gd name="connsiteY9" fmla="*/ 2020731 h 2021565"/>
              <a:gd name="connsiteX10" fmla="*/ 1004922 w 2021506"/>
              <a:gd name="connsiteY10" fmla="*/ 2021565 h 2021565"/>
              <a:gd name="connsiteX11" fmla="*/ 898160 w 2021506"/>
              <a:gd name="connsiteY11" fmla="*/ 1967122 h 2021565"/>
              <a:gd name="connsiteX12" fmla="*/ 81595 w 2021506"/>
              <a:gd name="connsiteY12" fmla="*/ 1198404 h 2021565"/>
              <a:gd name="connsiteX13" fmla="*/ 0 w 2021506"/>
              <a:gd name="connsiteY13" fmla="*/ 1010693 h 2021565"/>
              <a:gd name="connsiteX14" fmla="*/ 81309 w 2021506"/>
              <a:gd name="connsiteY14" fmla="*/ 823063 h 2021565"/>
              <a:gd name="connsiteX15" fmla="*/ 897494 w 2021506"/>
              <a:gd name="connsiteY15" fmla="*/ 54329 h 2021565"/>
              <a:gd name="connsiteX16" fmla="*/ 1004732 w 2021506"/>
              <a:gd name="connsiteY16" fmla="*/ 0 h 20215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021506" h="2021565">
                <a:moveTo>
                  <a:pt x="1004732" y="0"/>
                </a:moveTo>
                <a:lnTo>
                  <a:pt x="1010753" y="862"/>
                </a:lnTo>
                <a:lnTo>
                  <a:pt x="1016774" y="0"/>
                </a:lnTo>
                <a:cubicBezTo>
                  <a:pt x="1048341" y="0"/>
                  <a:pt x="1086319" y="18803"/>
                  <a:pt x="1124012" y="54329"/>
                </a:cubicBezTo>
                <a:lnTo>
                  <a:pt x="1940197" y="823063"/>
                </a:lnTo>
                <a:cubicBezTo>
                  <a:pt x="1992770" y="872564"/>
                  <a:pt x="2021518" y="939183"/>
                  <a:pt x="2021506" y="1010693"/>
                </a:cubicBezTo>
                <a:cubicBezTo>
                  <a:pt x="2021506" y="1082253"/>
                  <a:pt x="1992424" y="1148887"/>
                  <a:pt x="1939911" y="1198404"/>
                </a:cubicBezTo>
                <a:lnTo>
                  <a:pt x="1123346" y="1967122"/>
                </a:lnTo>
                <a:cubicBezTo>
                  <a:pt x="1085570" y="2002747"/>
                  <a:pt x="1048198" y="2021565"/>
                  <a:pt x="1016584" y="2021565"/>
                </a:cubicBezTo>
                <a:lnTo>
                  <a:pt x="1010753" y="2020731"/>
                </a:lnTo>
                <a:lnTo>
                  <a:pt x="1004922" y="2021565"/>
                </a:lnTo>
                <a:cubicBezTo>
                  <a:pt x="973308" y="2021565"/>
                  <a:pt x="935936" y="2002747"/>
                  <a:pt x="898160" y="1967122"/>
                </a:cubicBezTo>
                <a:lnTo>
                  <a:pt x="81595" y="1198404"/>
                </a:lnTo>
                <a:cubicBezTo>
                  <a:pt x="29082" y="1148887"/>
                  <a:pt x="0" y="1082253"/>
                  <a:pt x="0" y="1010693"/>
                </a:cubicBezTo>
                <a:cubicBezTo>
                  <a:pt x="-12" y="939183"/>
                  <a:pt x="28737" y="872564"/>
                  <a:pt x="81309" y="823063"/>
                </a:cubicBezTo>
                <a:lnTo>
                  <a:pt x="897494" y="54329"/>
                </a:lnTo>
                <a:cubicBezTo>
                  <a:pt x="935187" y="18803"/>
                  <a:pt x="973165" y="0"/>
                  <a:pt x="1004732" y="0"/>
                </a:cubicBezTo>
                <a:close/>
              </a:path>
            </a:pathLst>
          </a:custGeom>
          <a:noFill/>
          <a:ln w="76200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en-ID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B3FE4E3-E3BA-4CF7-9E08-141728241A7C}"/>
              </a:ext>
            </a:extLst>
          </p:cNvPr>
          <p:cNvGrpSpPr/>
          <p:nvPr/>
        </p:nvGrpSpPr>
        <p:grpSpPr>
          <a:xfrm>
            <a:off x="11146788" y="4224209"/>
            <a:ext cx="490428" cy="501651"/>
            <a:chOff x="477248" y="2485277"/>
            <a:chExt cx="2849437" cy="2914644"/>
          </a:xfrm>
        </p:grpSpPr>
        <p:sp>
          <p:nvSpPr>
            <p:cNvPr id="26" name="Graphic 6" descr="Two overlapping organic shapes">
              <a:extLst>
                <a:ext uri="{FF2B5EF4-FFF2-40B4-BE49-F238E27FC236}">
                  <a16:creationId xmlns:a16="http://schemas.microsoft.com/office/drawing/2014/main" id="{77794448-F17E-4300-B08C-5646EEBAD852}"/>
                </a:ext>
              </a:extLst>
            </p:cNvPr>
            <p:cNvSpPr/>
            <p:nvPr/>
          </p:nvSpPr>
          <p:spPr>
            <a:xfrm>
              <a:off x="1010642" y="2485277"/>
              <a:ext cx="2316043" cy="2111742"/>
            </a:xfrm>
            <a:custGeom>
              <a:avLst/>
              <a:gdLst>
                <a:gd name="connsiteX0" fmla="*/ 2314613 w 2316043"/>
                <a:gd name="connsiteY0" fmla="*/ 1517893 h 2111742"/>
                <a:gd name="connsiteX1" fmla="*/ 1684649 w 2316043"/>
                <a:gd name="connsiteY1" fmla="*/ 997552 h 2111742"/>
                <a:gd name="connsiteX2" fmla="*/ 1236440 w 2316043"/>
                <a:gd name="connsiteY2" fmla="*/ 55900 h 2111742"/>
                <a:gd name="connsiteX3" fmla="*/ 28965 w 2316043"/>
                <a:gd name="connsiteY3" fmla="*/ 700133 h 2111742"/>
                <a:gd name="connsiteX4" fmla="*/ 719385 w 2316043"/>
                <a:gd name="connsiteY4" fmla="*/ 1914580 h 2111742"/>
                <a:gd name="connsiteX5" fmla="*/ 1987315 w 2316043"/>
                <a:gd name="connsiteY5" fmla="*/ 1964453 h 2111742"/>
                <a:gd name="connsiteX6" fmla="*/ 2314613 w 2316043"/>
                <a:gd name="connsiteY6" fmla="*/ 1517893 h 2111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16043" h="2111742">
                  <a:moveTo>
                    <a:pt x="2314613" y="1517893"/>
                  </a:moveTo>
                  <a:cubicBezTo>
                    <a:pt x="2289962" y="1297618"/>
                    <a:pt x="1967465" y="1301399"/>
                    <a:pt x="1684649" y="997552"/>
                  </a:cubicBezTo>
                  <a:cubicBezTo>
                    <a:pt x="1316688" y="602235"/>
                    <a:pt x="1503569" y="210148"/>
                    <a:pt x="1236440" y="55900"/>
                  </a:cubicBezTo>
                  <a:cubicBezTo>
                    <a:pt x="919829" y="-126922"/>
                    <a:pt x="186166" y="151846"/>
                    <a:pt x="28965" y="700133"/>
                  </a:cubicBezTo>
                  <a:cubicBezTo>
                    <a:pt x="-132112" y="1261966"/>
                    <a:pt x="417509" y="1739149"/>
                    <a:pt x="719385" y="1914580"/>
                  </a:cubicBezTo>
                  <a:cubicBezTo>
                    <a:pt x="1078659" y="2123378"/>
                    <a:pt x="1604372" y="2205445"/>
                    <a:pt x="1987315" y="1964453"/>
                  </a:cubicBezTo>
                  <a:cubicBezTo>
                    <a:pt x="2025634" y="1940336"/>
                    <a:pt x="2339759" y="1742664"/>
                    <a:pt x="2314613" y="1517893"/>
                  </a:cubicBez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7" name="Graphic 6" descr="Two overlapping organic shapes">
              <a:extLst>
                <a:ext uri="{FF2B5EF4-FFF2-40B4-BE49-F238E27FC236}">
                  <a16:creationId xmlns:a16="http://schemas.microsoft.com/office/drawing/2014/main" id="{15DC049F-B032-49E7-8A8C-B76146B486D9}"/>
                </a:ext>
              </a:extLst>
            </p:cNvPr>
            <p:cNvSpPr/>
            <p:nvPr/>
          </p:nvSpPr>
          <p:spPr>
            <a:xfrm>
              <a:off x="477248" y="2943630"/>
              <a:ext cx="1946813" cy="2456291"/>
            </a:xfrm>
            <a:custGeom>
              <a:avLst/>
              <a:gdLst>
                <a:gd name="connsiteX0" fmla="*/ 996156 w 1946813"/>
                <a:gd name="connsiteY0" fmla="*/ 26497 h 2456291"/>
                <a:gd name="connsiteX1" fmla="*/ 729618 w 1946813"/>
                <a:gd name="connsiteY1" fmla="*/ 798850 h 2456291"/>
                <a:gd name="connsiteX2" fmla="*/ 4784 w 1946813"/>
                <a:gd name="connsiteY2" fmla="*/ 1548534 h 2456291"/>
                <a:gd name="connsiteX3" fmla="*/ 1031380 w 1946813"/>
                <a:gd name="connsiteY3" fmla="*/ 2453876 h 2456291"/>
                <a:gd name="connsiteX4" fmla="*/ 1926815 w 1946813"/>
                <a:gd name="connsiteY4" fmla="*/ 1381752 h 2456291"/>
                <a:gd name="connsiteX5" fmla="*/ 1529108 w 1946813"/>
                <a:gd name="connsiteY5" fmla="*/ 176639 h 2456291"/>
                <a:gd name="connsiteX6" fmla="*/ 996156 w 1946813"/>
                <a:gd name="connsiteY6" fmla="*/ 26497 h 2456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46813" h="2456291">
                  <a:moveTo>
                    <a:pt x="996156" y="26497"/>
                  </a:moveTo>
                  <a:cubicBezTo>
                    <a:pt x="798484" y="126747"/>
                    <a:pt x="915060" y="427499"/>
                    <a:pt x="729618" y="798850"/>
                  </a:cubicBezTo>
                  <a:cubicBezTo>
                    <a:pt x="488340" y="1281987"/>
                    <a:pt x="55619" y="1244287"/>
                    <a:pt x="4784" y="1548534"/>
                  </a:cubicBezTo>
                  <a:cubicBezTo>
                    <a:pt x="-55471" y="1909142"/>
                    <a:pt x="462766" y="2498701"/>
                    <a:pt x="1031380" y="2453876"/>
                  </a:cubicBezTo>
                  <a:cubicBezTo>
                    <a:pt x="1614033" y="2407937"/>
                    <a:pt x="1868313" y="1725966"/>
                    <a:pt x="1926815" y="1381752"/>
                  </a:cubicBezTo>
                  <a:cubicBezTo>
                    <a:pt x="1996443" y="972091"/>
                    <a:pt x="1889039" y="450921"/>
                    <a:pt x="1529108" y="176639"/>
                  </a:cubicBezTo>
                  <a:cubicBezTo>
                    <a:pt x="1493104" y="149188"/>
                    <a:pt x="1197858" y="-75802"/>
                    <a:pt x="996156" y="26497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</p:grpSp>
    </p:spTree>
    <p:extLst>
      <p:ext uri="{BB962C8B-B14F-4D97-AF65-F5344CB8AC3E}">
        <p14:creationId xmlns:p14="http://schemas.microsoft.com/office/powerpoint/2010/main" val="4056472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9" presetClass="entr" presetSubtype="0" decel="10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49" presetClass="entr" presetSubtype="0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8" presetID="2" presetClass="entr" presetSubtype="8" fill="hold" grpId="0" nodeType="afterEffect" p14:presetBounceEnd="69333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9333">
                                          <p:cBhvr additive="base">
                                            <p:cTn id="20" dur="75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9333">
                                          <p:cBhvr additive="base">
                                            <p:cTn id="21" dur="75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8" fill="hold" grpId="0" nodeType="withEffect" p14:presetBounceEnd="69333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9333">
                                          <p:cBhvr additive="base">
                                            <p:cTn id="24" dur="75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9333">
                                          <p:cBhvr additive="base">
                                            <p:cTn id="25" dur="75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3" grpId="0"/>
          <p:bldP spid="35" grpId="0"/>
          <p:bldP spid="22" grpId="0" animBg="1"/>
          <p:bldP spid="23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9" presetClass="entr" presetSubtype="0" decel="10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49" presetClass="entr" presetSubtype="0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8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" dur="75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" dur="75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" dur="75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5" dur="75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3" grpId="0"/>
          <p:bldP spid="35" grpId="0"/>
          <p:bldP spid="22" grpId="0" animBg="1"/>
          <p:bldP spid="23" grpId="0" animBg="1"/>
        </p:bldLst>
      </p:timing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54BAC8"/>
            </a:gs>
            <a:gs pos="100000">
              <a:schemeClr val="accent5">
                <a:lumMod val="60000"/>
                <a:lumOff val="40000"/>
              </a:schemeClr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Placeholder 22">
            <a:extLst>
              <a:ext uri="{FF2B5EF4-FFF2-40B4-BE49-F238E27FC236}">
                <a16:creationId xmlns:a16="http://schemas.microsoft.com/office/drawing/2014/main" id="{BF650CBB-8F1B-47A6-9040-FE659F634FC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061" b="19061"/>
          <a:stretch/>
        </p:blipFill>
        <p:spPr/>
      </p:pic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A34C8FF-8928-42B7-9B67-27357152E475}"/>
              </a:ext>
            </a:extLst>
          </p:cNvPr>
          <p:cNvSpPr/>
          <p:nvPr/>
        </p:nvSpPr>
        <p:spPr>
          <a:xfrm>
            <a:off x="10924720" y="4681746"/>
            <a:ext cx="837198" cy="837223"/>
          </a:xfrm>
          <a:custGeom>
            <a:avLst/>
            <a:gdLst>
              <a:gd name="connsiteX0" fmla="*/ 1004732 w 2021506"/>
              <a:gd name="connsiteY0" fmla="*/ 0 h 2021565"/>
              <a:gd name="connsiteX1" fmla="*/ 1010753 w 2021506"/>
              <a:gd name="connsiteY1" fmla="*/ 862 h 2021565"/>
              <a:gd name="connsiteX2" fmla="*/ 1016774 w 2021506"/>
              <a:gd name="connsiteY2" fmla="*/ 0 h 2021565"/>
              <a:gd name="connsiteX3" fmla="*/ 1124012 w 2021506"/>
              <a:gd name="connsiteY3" fmla="*/ 54329 h 2021565"/>
              <a:gd name="connsiteX4" fmla="*/ 1940197 w 2021506"/>
              <a:gd name="connsiteY4" fmla="*/ 823063 h 2021565"/>
              <a:gd name="connsiteX5" fmla="*/ 2021506 w 2021506"/>
              <a:gd name="connsiteY5" fmla="*/ 1010693 h 2021565"/>
              <a:gd name="connsiteX6" fmla="*/ 1939911 w 2021506"/>
              <a:gd name="connsiteY6" fmla="*/ 1198404 h 2021565"/>
              <a:gd name="connsiteX7" fmla="*/ 1123346 w 2021506"/>
              <a:gd name="connsiteY7" fmla="*/ 1967122 h 2021565"/>
              <a:gd name="connsiteX8" fmla="*/ 1016584 w 2021506"/>
              <a:gd name="connsiteY8" fmla="*/ 2021565 h 2021565"/>
              <a:gd name="connsiteX9" fmla="*/ 1010753 w 2021506"/>
              <a:gd name="connsiteY9" fmla="*/ 2020731 h 2021565"/>
              <a:gd name="connsiteX10" fmla="*/ 1004922 w 2021506"/>
              <a:gd name="connsiteY10" fmla="*/ 2021565 h 2021565"/>
              <a:gd name="connsiteX11" fmla="*/ 898160 w 2021506"/>
              <a:gd name="connsiteY11" fmla="*/ 1967122 h 2021565"/>
              <a:gd name="connsiteX12" fmla="*/ 81595 w 2021506"/>
              <a:gd name="connsiteY12" fmla="*/ 1198404 h 2021565"/>
              <a:gd name="connsiteX13" fmla="*/ 0 w 2021506"/>
              <a:gd name="connsiteY13" fmla="*/ 1010693 h 2021565"/>
              <a:gd name="connsiteX14" fmla="*/ 81309 w 2021506"/>
              <a:gd name="connsiteY14" fmla="*/ 823063 h 2021565"/>
              <a:gd name="connsiteX15" fmla="*/ 897494 w 2021506"/>
              <a:gd name="connsiteY15" fmla="*/ 54329 h 2021565"/>
              <a:gd name="connsiteX16" fmla="*/ 1004732 w 2021506"/>
              <a:gd name="connsiteY16" fmla="*/ 0 h 20215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021506" h="2021565">
                <a:moveTo>
                  <a:pt x="1004732" y="0"/>
                </a:moveTo>
                <a:lnTo>
                  <a:pt x="1010753" y="862"/>
                </a:lnTo>
                <a:lnTo>
                  <a:pt x="1016774" y="0"/>
                </a:lnTo>
                <a:cubicBezTo>
                  <a:pt x="1048341" y="0"/>
                  <a:pt x="1086319" y="18803"/>
                  <a:pt x="1124012" y="54329"/>
                </a:cubicBezTo>
                <a:lnTo>
                  <a:pt x="1940197" y="823063"/>
                </a:lnTo>
                <a:cubicBezTo>
                  <a:pt x="1992770" y="872564"/>
                  <a:pt x="2021518" y="939183"/>
                  <a:pt x="2021506" y="1010693"/>
                </a:cubicBezTo>
                <a:cubicBezTo>
                  <a:pt x="2021506" y="1082253"/>
                  <a:pt x="1992424" y="1148887"/>
                  <a:pt x="1939911" y="1198404"/>
                </a:cubicBezTo>
                <a:lnTo>
                  <a:pt x="1123346" y="1967122"/>
                </a:lnTo>
                <a:cubicBezTo>
                  <a:pt x="1085570" y="2002747"/>
                  <a:pt x="1048198" y="2021565"/>
                  <a:pt x="1016584" y="2021565"/>
                </a:cubicBezTo>
                <a:lnTo>
                  <a:pt x="1010753" y="2020731"/>
                </a:lnTo>
                <a:lnTo>
                  <a:pt x="1004922" y="2021565"/>
                </a:lnTo>
                <a:cubicBezTo>
                  <a:pt x="973308" y="2021565"/>
                  <a:pt x="935936" y="2002747"/>
                  <a:pt x="898160" y="1967122"/>
                </a:cubicBezTo>
                <a:lnTo>
                  <a:pt x="81595" y="1198404"/>
                </a:lnTo>
                <a:cubicBezTo>
                  <a:pt x="29082" y="1148887"/>
                  <a:pt x="0" y="1082253"/>
                  <a:pt x="0" y="1010693"/>
                </a:cubicBezTo>
                <a:cubicBezTo>
                  <a:pt x="-12" y="939183"/>
                  <a:pt x="28737" y="872564"/>
                  <a:pt x="81309" y="823063"/>
                </a:cubicBezTo>
                <a:lnTo>
                  <a:pt x="897494" y="54329"/>
                </a:lnTo>
                <a:cubicBezTo>
                  <a:pt x="935187" y="18803"/>
                  <a:pt x="973165" y="0"/>
                  <a:pt x="1004732" y="0"/>
                </a:cubicBezTo>
                <a:close/>
              </a:path>
            </a:pathLst>
          </a:custGeom>
          <a:noFill/>
          <a:ln w="76200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en-ID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FE4779B6-28E1-4ECB-A739-3733A7F49559}"/>
              </a:ext>
            </a:extLst>
          </p:cNvPr>
          <p:cNvSpPr/>
          <p:nvPr/>
        </p:nvSpPr>
        <p:spPr>
          <a:xfrm>
            <a:off x="11363458" y="4198471"/>
            <a:ext cx="398460" cy="398472"/>
          </a:xfrm>
          <a:custGeom>
            <a:avLst/>
            <a:gdLst>
              <a:gd name="connsiteX0" fmla="*/ 1004732 w 2021506"/>
              <a:gd name="connsiteY0" fmla="*/ 0 h 2021565"/>
              <a:gd name="connsiteX1" fmla="*/ 1010753 w 2021506"/>
              <a:gd name="connsiteY1" fmla="*/ 862 h 2021565"/>
              <a:gd name="connsiteX2" fmla="*/ 1016774 w 2021506"/>
              <a:gd name="connsiteY2" fmla="*/ 0 h 2021565"/>
              <a:gd name="connsiteX3" fmla="*/ 1124012 w 2021506"/>
              <a:gd name="connsiteY3" fmla="*/ 54329 h 2021565"/>
              <a:gd name="connsiteX4" fmla="*/ 1940197 w 2021506"/>
              <a:gd name="connsiteY4" fmla="*/ 823063 h 2021565"/>
              <a:gd name="connsiteX5" fmla="*/ 2021506 w 2021506"/>
              <a:gd name="connsiteY5" fmla="*/ 1010693 h 2021565"/>
              <a:gd name="connsiteX6" fmla="*/ 1939911 w 2021506"/>
              <a:gd name="connsiteY6" fmla="*/ 1198404 h 2021565"/>
              <a:gd name="connsiteX7" fmla="*/ 1123346 w 2021506"/>
              <a:gd name="connsiteY7" fmla="*/ 1967122 h 2021565"/>
              <a:gd name="connsiteX8" fmla="*/ 1016584 w 2021506"/>
              <a:gd name="connsiteY8" fmla="*/ 2021565 h 2021565"/>
              <a:gd name="connsiteX9" fmla="*/ 1010753 w 2021506"/>
              <a:gd name="connsiteY9" fmla="*/ 2020731 h 2021565"/>
              <a:gd name="connsiteX10" fmla="*/ 1004922 w 2021506"/>
              <a:gd name="connsiteY10" fmla="*/ 2021565 h 2021565"/>
              <a:gd name="connsiteX11" fmla="*/ 898160 w 2021506"/>
              <a:gd name="connsiteY11" fmla="*/ 1967122 h 2021565"/>
              <a:gd name="connsiteX12" fmla="*/ 81595 w 2021506"/>
              <a:gd name="connsiteY12" fmla="*/ 1198404 h 2021565"/>
              <a:gd name="connsiteX13" fmla="*/ 0 w 2021506"/>
              <a:gd name="connsiteY13" fmla="*/ 1010693 h 2021565"/>
              <a:gd name="connsiteX14" fmla="*/ 81309 w 2021506"/>
              <a:gd name="connsiteY14" fmla="*/ 823063 h 2021565"/>
              <a:gd name="connsiteX15" fmla="*/ 897494 w 2021506"/>
              <a:gd name="connsiteY15" fmla="*/ 54329 h 2021565"/>
              <a:gd name="connsiteX16" fmla="*/ 1004732 w 2021506"/>
              <a:gd name="connsiteY16" fmla="*/ 0 h 20215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021506" h="2021565">
                <a:moveTo>
                  <a:pt x="1004732" y="0"/>
                </a:moveTo>
                <a:lnTo>
                  <a:pt x="1010753" y="862"/>
                </a:lnTo>
                <a:lnTo>
                  <a:pt x="1016774" y="0"/>
                </a:lnTo>
                <a:cubicBezTo>
                  <a:pt x="1048341" y="0"/>
                  <a:pt x="1086319" y="18803"/>
                  <a:pt x="1124012" y="54329"/>
                </a:cubicBezTo>
                <a:lnTo>
                  <a:pt x="1940197" y="823063"/>
                </a:lnTo>
                <a:cubicBezTo>
                  <a:pt x="1992770" y="872564"/>
                  <a:pt x="2021518" y="939183"/>
                  <a:pt x="2021506" y="1010693"/>
                </a:cubicBezTo>
                <a:cubicBezTo>
                  <a:pt x="2021506" y="1082253"/>
                  <a:pt x="1992424" y="1148887"/>
                  <a:pt x="1939911" y="1198404"/>
                </a:cubicBezTo>
                <a:lnTo>
                  <a:pt x="1123346" y="1967122"/>
                </a:lnTo>
                <a:cubicBezTo>
                  <a:pt x="1085570" y="2002747"/>
                  <a:pt x="1048198" y="2021565"/>
                  <a:pt x="1016584" y="2021565"/>
                </a:cubicBezTo>
                <a:lnTo>
                  <a:pt x="1010753" y="2020731"/>
                </a:lnTo>
                <a:lnTo>
                  <a:pt x="1004922" y="2021565"/>
                </a:lnTo>
                <a:cubicBezTo>
                  <a:pt x="973308" y="2021565"/>
                  <a:pt x="935936" y="2002747"/>
                  <a:pt x="898160" y="1967122"/>
                </a:cubicBezTo>
                <a:lnTo>
                  <a:pt x="81595" y="1198404"/>
                </a:lnTo>
                <a:cubicBezTo>
                  <a:pt x="29082" y="1148887"/>
                  <a:pt x="0" y="1082253"/>
                  <a:pt x="0" y="1010693"/>
                </a:cubicBezTo>
                <a:cubicBezTo>
                  <a:pt x="-12" y="939183"/>
                  <a:pt x="28737" y="872564"/>
                  <a:pt x="81309" y="823063"/>
                </a:cubicBezTo>
                <a:lnTo>
                  <a:pt x="897494" y="54329"/>
                </a:lnTo>
                <a:cubicBezTo>
                  <a:pt x="935187" y="18803"/>
                  <a:pt x="973165" y="0"/>
                  <a:pt x="1004732" y="0"/>
                </a:cubicBezTo>
                <a:close/>
              </a:path>
            </a:pathLst>
          </a:custGeom>
          <a:noFill/>
          <a:ln w="76200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en-ID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5120C581-53C1-4923-B650-6B6AD341D070}"/>
              </a:ext>
            </a:extLst>
          </p:cNvPr>
          <p:cNvSpPr/>
          <p:nvPr/>
        </p:nvSpPr>
        <p:spPr>
          <a:xfrm>
            <a:off x="10725490" y="4313532"/>
            <a:ext cx="398460" cy="398472"/>
          </a:xfrm>
          <a:custGeom>
            <a:avLst/>
            <a:gdLst>
              <a:gd name="connsiteX0" fmla="*/ 1004732 w 2021506"/>
              <a:gd name="connsiteY0" fmla="*/ 0 h 2021565"/>
              <a:gd name="connsiteX1" fmla="*/ 1010753 w 2021506"/>
              <a:gd name="connsiteY1" fmla="*/ 862 h 2021565"/>
              <a:gd name="connsiteX2" fmla="*/ 1016774 w 2021506"/>
              <a:gd name="connsiteY2" fmla="*/ 0 h 2021565"/>
              <a:gd name="connsiteX3" fmla="*/ 1124012 w 2021506"/>
              <a:gd name="connsiteY3" fmla="*/ 54329 h 2021565"/>
              <a:gd name="connsiteX4" fmla="*/ 1940197 w 2021506"/>
              <a:gd name="connsiteY4" fmla="*/ 823063 h 2021565"/>
              <a:gd name="connsiteX5" fmla="*/ 2021506 w 2021506"/>
              <a:gd name="connsiteY5" fmla="*/ 1010693 h 2021565"/>
              <a:gd name="connsiteX6" fmla="*/ 1939911 w 2021506"/>
              <a:gd name="connsiteY6" fmla="*/ 1198404 h 2021565"/>
              <a:gd name="connsiteX7" fmla="*/ 1123346 w 2021506"/>
              <a:gd name="connsiteY7" fmla="*/ 1967122 h 2021565"/>
              <a:gd name="connsiteX8" fmla="*/ 1016584 w 2021506"/>
              <a:gd name="connsiteY8" fmla="*/ 2021565 h 2021565"/>
              <a:gd name="connsiteX9" fmla="*/ 1010753 w 2021506"/>
              <a:gd name="connsiteY9" fmla="*/ 2020731 h 2021565"/>
              <a:gd name="connsiteX10" fmla="*/ 1004922 w 2021506"/>
              <a:gd name="connsiteY10" fmla="*/ 2021565 h 2021565"/>
              <a:gd name="connsiteX11" fmla="*/ 898160 w 2021506"/>
              <a:gd name="connsiteY11" fmla="*/ 1967122 h 2021565"/>
              <a:gd name="connsiteX12" fmla="*/ 81595 w 2021506"/>
              <a:gd name="connsiteY12" fmla="*/ 1198404 h 2021565"/>
              <a:gd name="connsiteX13" fmla="*/ 0 w 2021506"/>
              <a:gd name="connsiteY13" fmla="*/ 1010693 h 2021565"/>
              <a:gd name="connsiteX14" fmla="*/ 81309 w 2021506"/>
              <a:gd name="connsiteY14" fmla="*/ 823063 h 2021565"/>
              <a:gd name="connsiteX15" fmla="*/ 897494 w 2021506"/>
              <a:gd name="connsiteY15" fmla="*/ 54329 h 2021565"/>
              <a:gd name="connsiteX16" fmla="*/ 1004732 w 2021506"/>
              <a:gd name="connsiteY16" fmla="*/ 0 h 20215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021506" h="2021565">
                <a:moveTo>
                  <a:pt x="1004732" y="0"/>
                </a:moveTo>
                <a:lnTo>
                  <a:pt x="1010753" y="862"/>
                </a:lnTo>
                <a:lnTo>
                  <a:pt x="1016774" y="0"/>
                </a:lnTo>
                <a:cubicBezTo>
                  <a:pt x="1048341" y="0"/>
                  <a:pt x="1086319" y="18803"/>
                  <a:pt x="1124012" y="54329"/>
                </a:cubicBezTo>
                <a:lnTo>
                  <a:pt x="1940197" y="823063"/>
                </a:lnTo>
                <a:cubicBezTo>
                  <a:pt x="1992770" y="872564"/>
                  <a:pt x="2021518" y="939183"/>
                  <a:pt x="2021506" y="1010693"/>
                </a:cubicBezTo>
                <a:cubicBezTo>
                  <a:pt x="2021506" y="1082253"/>
                  <a:pt x="1992424" y="1148887"/>
                  <a:pt x="1939911" y="1198404"/>
                </a:cubicBezTo>
                <a:lnTo>
                  <a:pt x="1123346" y="1967122"/>
                </a:lnTo>
                <a:cubicBezTo>
                  <a:pt x="1085570" y="2002747"/>
                  <a:pt x="1048198" y="2021565"/>
                  <a:pt x="1016584" y="2021565"/>
                </a:cubicBezTo>
                <a:lnTo>
                  <a:pt x="1010753" y="2020731"/>
                </a:lnTo>
                <a:lnTo>
                  <a:pt x="1004922" y="2021565"/>
                </a:lnTo>
                <a:cubicBezTo>
                  <a:pt x="973308" y="2021565"/>
                  <a:pt x="935936" y="2002747"/>
                  <a:pt x="898160" y="1967122"/>
                </a:cubicBezTo>
                <a:lnTo>
                  <a:pt x="81595" y="1198404"/>
                </a:lnTo>
                <a:cubicBezTo>
                  <a:pt x="29082" y="1148887"/>
                  <a:pt x="0" y="1082253"/>
                  <a:pt x="0" y="1010693"/>
                </a:cubicBezTo>
                <a:cubicBezTo>
                  <a:pt x="-12" y="939183"/>
                  <a:pt x="28737" y="872564"/>
                  <a:pt x="81309" y="823063"/>
                </a:cubicBezTo>
                <a:lnTo>
                  <a:pt x="897494" y="54329"/>
                </a:lnTo>
                <a:cubicBezTo>
                  <a:pt x="935187" y="18803"/>
                  <a:pt x="973165" y="0"/>
                  <a:pt x="1004732" y="0"/>
                </a:cubicBezTo>
                <a:close/>
              </a:path>
            </a:pathLst>
          </a:custGeom>
          <a:noFill/>
          <a:ln w="76200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en-ID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1124948-6819-44B7-8E50-CEECB7AD8120}"/>
              </a:ext>
            </a:extLst>
          </p:cNvPr>
          <p:cNvSpPr/>
          <p:nvPr/>
        </p:nvSpPr>
        <p:spPr>
          <a:xfrm>
            <a:off x="-193145" y="-189209"/>
            <a:ext cx="837198" cy="837223"/>
          </a:xfrm>
          <a:custGeom>
            <a:avLst/>
            <a:gdLst>
              <a:gd name="connsiteX0" fmla="*/ 1004732 w 2021506"/>
              <a:gd name="connsiteY0" fmla="*/ 0 h 2021565"/>
              <a:gd name="connsiteX1" fmla="*/ 1010753 w 2021506"/>
              <a:gd name="connsiteY1" fmla="*/ 862 h 2021565"/>
              <a:gd name="connsiteX2" fmla="*/ 1016774 w 2021506"/>
              <a:gd name="connsiteY2" fmla="*/ 0 h 2021565"/>
              <a:gd name="connsiteX3" fmla="*/ 1124012 w 2021506"/>
              <a:gd name="connsiteY3" fmla="*/ 54329 h 2021565"/>
              <a:gd name="connsiteX4" fmla="*/ 1940197 w 2021506"/>
              <a:gd name="connsiteY4" fmla="*/ 823063 h 2021565"/>
              <a:gd name="connsiteX5" fmla="*/ 2021506 w 2021506"/>
              <a:gd name="connsiteY5" fmla="*/ 1010693 h 2021565"/>
              <a:gd name="connsiteX6" fmla="*/ 1939911 w 2021506"/>
              <a:gd name="connsiteY6" fmla="*/ 1198404 h 2021565"/>
              <a:gd name="connsiteX7" fmla="*/ 1123346 w 2021506"/>
              <a:gd name="connsiteY7" fmla="*/ 1967122 h 2021565"/>
              <a:gd name="connsiteX8" fmla="*/ 1016584 w 2021506"/>
              <a:gd name="connsiteY8" fmla="*/ 2021565 h 2021565"/>
              <a:gd name="connsiteX9" fmla="*/ 1010753 w 2021506"/>
              <a:gd name="connsiteY9" fmla="*/ 2020731 h 2021565"/>
              <a:gd name="connsiteX10" fmla="*/ 1004922 w 2021506"/>
              <a:gd name="connsiteY10" fmla="*/ 2021565 h 2021565"/>
              <a:gd name="connsiteX11" fmla="*/ 898160 w 2021506"/>
              <a:gd name="connsiteY11" fmla="*/ 1967122 h 2021565"/>
              <a:gd name="connsiteX12" fmla="*/ 81595 w 2021506"/>
              <a:gd name="connsiteY12" fmla="*/ 1198404 h 2021565"/>
              <a:gd name="connsiteX13" fmla="*/ 0 w 2021506"/>
              <a:gd name="connsiteY13" fmla="*/ 1010693 h 2021565"/>
              <a:gd name="connsiteX14" fmla="*/ 81309 w 2021506"/>
              <a:gd name="connsiteY14" fmla="*/ 823063 h 2021565"/>
              <a:gd name="connsiteX15" fmla="*/ 897494 w 2021506"/>
              <a:gd name="connsiteY15" fmla="*/ 54329 h 2021565"/>
              <a:gd name="connsiteX16" fmla="*/ 1004732 w 2021506"/>
              <a:gd name="connsiteY16" fmla="*/ 0 h 20215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021506" h="2021565">
                <a:moveTo>
                  <a:pt x="1004732" y="0"/>
                </a:moveTo>
                <a:lnTo>
                  <a:pt x="1010753" y="862"/>
                </a:lnTo>
                <a:lnTo>
                  <a:pt x="1016774" y="0"/>
                </a:lnTo>
                <a:cubicBezTo>
                  <a:pt x="1048341" y="0"/>
                  <a:pt x="1086319" y="18803"/>
                  <a:pt x="1124012" y="54329"/>
                </a:cubicBezTo>
                <a:lnTo>
                  <a:pt x="1940197" y="823063"/>
                </a:lnTo>
                <a:cubicBezTo>
                  <a:pt x="1992770" y="872564"/>
                  <a:pt x="2021518" y="939183"/>
                  <a:pt x="2021506" y="1010693"/>
                </a:cubicBezTo>
                <a:cubicBezTo>
                  <a:pt x="2021506" y="1082253"/>
                  <a:pt x="1992424" y="1148887"/>
                  <a:pt x="1939911" y="1198404"/>
                </a:cubicBezTo>
                <a:lnTo>
                  <a:pt x="1123346" y="1967122"/>
                </a:lnTo>
                <a:cubicBezTo>
                  <a:pt x="1085570" y="2002747"/>
                  <a:pt x="1048198" y="2021565"/>
                  <a:pt x="1016584" y="2021565"/>
                </a:cubicBezTo>
                <a:lnTo>
                  <a:pt x="1010753" y="2020731"/>
                </a:lnTo>
                <a:lnTo>
                  <a:pt x="1004922" y="2021565"/>
                </a:lnTo>
                <a:cubicBezTo>
                  <a:pt x="973308" y="2021565"/>
                  <a:pt x="935936" y="2002747"/>
                  <a:pt x="898160" y="1967122"/>
                </a:cubicBezTo>
                <a:lnTo>
                  <a:pt x="81595" y="1198404"/>
                </a:lnTo>
                <a:cubicBezTo>
                  <a:pt x="29082" y="1148887"/>
                  <a:pt x="0" y="1082253"/>
                  <a:pt x="0" y="1010693"/>
                </a:cubicBezTo>
                <a:cubicBezTo>
                  <a:pt x="-12" y="939183"/>
                  <a:pt x="28737" y="872564"/>
                  <a:pt x="81309" y="823063"/>
                </a:cubicBezTo>
                <a:lnTo>
                  <a:pt x="897494" y="54329"/>
                </a:lnTo>
                <a:cubicBezTo>
                  <a:pt x="935187" y="18803"/>
                  <a:pt x="973165" y="0"/>
                  <a:pt x="1004732" y="0"/>
                </a:cubicBezTo>
                <a:close/>
              </a:path>
            </a:pathLst>
          </a:custGeom>
          <a:noFill/>
          <a:ln w="76200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en-ID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E46A8362-D139-4D0C-A226-A33F114D12D4}"/>
              </a:ext>
            </a:extLst>
          </p:cNvPr>
          <p:cNvSpPr/>
          <p:nvPr/>
        </p:nvSpPr>
        <p:spPr>
          <a:xfrm rot="10800000">
            <a:off x="385690" y="396639"/>
            <a:ext cx="837198" cy="837223"/>
          </a:xfrm>
          <a:custGeom>
            <a:avLst/>
            <a:gdLst>
              <a:gd name="connsiteX0" fmla="*/ 1004732 w 2021506"/>
              <a:gd name="connsiteY0" fmla="*/ 0 h 2021565"/>
              <a:gd name="connsiteX1" fmla="*/ 1010753 w 2021506"/>
              <a:gd name="connsiteY1" fmla="*/ 862 h 2021565"/>
              <a:gd name="connsiteX2" fmla="*/ 1016774 w 2021506"/>
              <a:gd name="connsiteY2" fmla="*/ 0 h 2021565"/>
              <a:gd name="connsiteX3" fmla="*/ 1124012 w 2021506"/>
              <a:gd name="connsiteY3" fmla="*/ 54329 h 2021565"/>
              <a:gd name="connsiteX4" fmla="*/ 1940197 w 2021506"/>
              <a:gd name="connsiteY4" fmla="*/ 823063 h 2021565"/>
              <a:gd name="connsiteX5" fmla="*/ 2021506 w 2021506"/>
              <a:gd name="connsiteY5" fmla="*/ 1010693 h 2021565"/>
              <a:gd name="connsiteX6" fmla="*/ 1939911 w 2021506"/>
              <a:gd name="connsiteY6" fmla="*/ 1198404 h 2021565"/>
              <a:gd name="connsiteX7" fmla="*/ 1123346 w 2021506"/>
              <a:gd name="connsiteY7" fmla="*/ 1967122 h 2021565"/>
              <a:gd name="connsiteX8" fmla="*/ 1016584 w 2021506"/>
              <a:gd name="connsiteY8" fmla="*/ 2021565 h 2021565"/>
              <a:gd name="connsiteX9" fmla="*/ 1010753 w 2021506"/>
              <a:gd name="connsiteY9" fmla="*/ 2020731 h 2021565"/>
              <a:gd name="connsiteX10" fmla="*/ 1004922 w 2021506"/>
              <a:gd name="connsiteY10" fmla="*/ 2021565 h 2021565"/>
              <a:gd name="connsiteX11" fmla="*/ 898160 w 2021506"/>
              <a:gd name="connsiteY11" fmla="*/ 1967122 h 2021565"/>
              <a:gd name="connsiteX12" fmla="*/ 81595 w 2021506"/>
              <a:gd name="connsiteY12" fmla="*/ 1198404 h 2021565"/>
              <a:gd name="connsiteX13" fmla="*/ 0 w 2021506"/>
              <a:gd name="connsiteY13" fmla="*/ 1010693 h 2021565"/>
              <a:gd name="connsiteX14" fmla="*/ 81309 w 2021506"/>
              <a:gd name="connsiteY14" fmla="*/ 823063 h 2021565"/>
              <a:gd name="connsiteX15" fmla="*/ 897494 w 2021506"/>
              <a:gd name="connsiteY15" fmla="*/ 54329 h 2021565"/>
              <a:gd name="connsiteX16" fmla="*/ 1004732 w 2021506"/>
              <a:gd name="connsiteY16" fmla="*/ 0 h 20215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021506" h="2021565">
                <a:moveTo>
                  <a:pt x="1004732" y="0"/>
                </a:moveTo>
                <a:lnTo>
                  <a:pt x="1010753" y="862"/>
                </a:lnTo>
                <a:lnTo>
                  <a:pt x="1016774" y="0"/>
                </a:lnTo>
                <a:cubicBezTo>
                  <a:pt x="1048341" y="0"/>
                  <a:pt x="1086319" y="18803"/>
                  <a:pt x="1124012" y="54329"/>
                </a:cubicBezTo>
                <a:lnTo>
                  <a:pt x="1940197" y="823063"/>
                </a:lnTo>
                <a:cubicBezTo>
                  <a:pt x="1992770" y="872564"/>
                  <a:pt x="2021518" y="939183"/>
                  <a:pt x="2021506" y="1010693"/>
                </a:cubicBezTo>
                <a:cubicBezTo>
                  <a:pt x="2021506" y="1082253"/>
                  <a:pt x="1992424" y="1148887"/>
                  <a:pt x="1939911" y="1198404"/>
                </a:cubicBezTo>
                <a:lnTo>
                  <a:pt x="1123346" y="1967122"/>
                </a:lnTo>
                <a:cubicBezTo>
                  <a:pt x="1085570" y="2002747"/>
                  <a:pt x="1048198" y="2021565"/>
                  <a:pt x="1016584" y="2021565"/>
                </a:cubicBezTo>
                <a:lnTo>
                  <a:pt x="1010753" y="2020731"/>
                </a:lnTo>
                <a:lnTo>
                  <a:pt x="1004922" y="2021565"/>
                </a:lnTo>
                <a:cubicBezTo>
                  <a:pt x="973308" y="2021565"/>
                  <a:pt x="935936" y="2002747"/>
                  <a:pt x="898160" y="1967122"/>
                </a:cubicBezTo>
                <a:lnTo>
                  <a:pt x="81595" y="1198404"/>
                </a:lnTo>
                <a:cubicBezTo>
                  <a:pt x="29082" y="1148887"/>
                  <a:pt x="0" y="1082253"/>
                  <a:pt x="0" y="1010693"/>
                </a:cubicBezTo>
                <a:cubicBezTo>
                  <a:pt x="-12" y="939183"/>
                  <a:pt x="28737" y="872564"/>
                  <a:pt x="81309" y="823063"/>
                </a:cubicBezTo>
                <a:lnTo>
                  <a:pt x="897494" y="54329"/>
                </a:lnTo>
                <a:cubicBezTo>
                  <a:pt x="935187" y="18803"/>
                  <a:pt x="973165" y="0"/>
                  <a:pt x="1004732" y="0"/>
                </a:cubicBezTo>
                <a:close/>
              </a:path>
            </a:pathLst>
          </a:custGeom>
          <a:noFill/>
          <a:ln w="76200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en-ID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99347E5-55BD-4B34-862E-2C89D45055BD}"/>
              </a:ext>
            </a:extLst>
          </p:cNvPr>
          <p:cNvSpPr txBox="1"/>
          <p:nvPr/>
        </p:nvSpPr>
        <p:spPr>
          <a:xfrm>
            <a:off x="1470494" y="788129"/>
            <a:ext cx="437023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D" sz="4400" b="1" dirty="0" err="1">
                <a:solidFill>
                  <a:srgbClr val="0070C0"/>
                </a:solidFill>
                <a:latin typeface="Lato Black" panose="020F0A02020204030203" pitchFamily="34" charset="0"/>
              </a:rPr>
              <a:t>Tujuan</a:t>
            </a:r>
            <a:r>
              <a:rPr lang="en-ID" sz="4400" b="1" dirty="0">
                <a:solidFill>
                  <a:srgbClr val="0070C0"/>
                </a:solidFill>
                <a:latin typeface="Lato Black" panose="020F0A02020204030203" pitchFamily="34" charset="0"/>
              </a:rPr>
              <a:t> </a:t>
            </a:r>
            <a:r>
              <a:rPr lang="en-ID" sz="4400" b="1" dirty="0" err="1">
                <a:solidFill>
                  <a:srgbClr val="0070C0"/>
                </a:solidFill>
                <a:latin typeface="Lato Black" panose="020F0A02020204030203" pitchFamily="34" charset="0"/>
              </a:rPr>
              <a:t>Perpustakaan</a:t>
            </a:r>
            <a:endParaRPr lang="en-ID" sz="4400" b="1" dirty="0">
              <a:solidFill>
                <a:srgbClr val="0070C0"/>
              </a:solidFill>
              <a:latin typeface="Lato Black" panose="020F0A02020204030203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F1E0001-EBD9-4E27-9D21-8DA00B09C883}"/>
              </a:ext>
            </a:extLst>
          </p:cNvPr>
          <p:cNvSpPr txBox="1"/>
          <p:nvPr/>
        </p:nvSpPr>
        <p:spPr>
          <a:xfrm>
            <a:off x="502828" y="2545812"/>
            <a:ext cx="911825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D" sz="3200" dirty="0" err="1">
                <a:solidFill>
                  <a:schemeClr val="bg1"/>
                </a:solidFill>
                <a:latin typeface="Lato Black" panose="020F0A02020204030203"/>
              </a:rPr>
              <a:t>Perpustakaan</a:t>
            </a:r>
            <a:r>
              <a:rPr lang="en-ID" sz="3200" dirty="0">
                <a:solidFill>
                  <a:schemeClr val="bg1"/>
                </a:solidFill>
                <a:latin typeface="Lato Black" panose="020F0A02020204030203"/>
              </a:rPr>
              <a:t> </a:t>
            </a:r>
            <a:r>
              <a:rPr lang="en-ID" sz="3200" dirty="0" err="1">
                <a:solidFill>
                  <a:schemeClr val="bg1"/>
                </a:solidFill>
                <a:latin typeface="Lato Black" panose="020F0A02020204030203"/>
              </a:rPr>
              <a:t>bertujuan</a:t>
            </a:r>
            <a:r>
              <a:rPr lang="en-ID" sz="3200" dirty="0">
                <a:solidFill>
                  <a:schemeClr val="bg1"/>
                </a:solidFill>
                <a:latin typeface="Lato Black" panose="020F0A02020204030203"/>
              </a:rPr>
              <a:t> </a:t>
            </a:r>
            <a:r>
              <a:rPr lang="en-ID" sz="3200" dirty="0" err="1">
                <a:solidFill>
                  <a:schemeClr val="bg1"/>
                </a:solidFill>
                <a:latin typeface="Lato Black" panose="020F0A02020204030203"/>
              </a:rPr>
              <a:t>memberikan</a:t>
            </a:r>
            <a:r>
              <a:rPr lang="en-ID" sz="3200" dirty="0">
                <a:solidFill>
                  <a:schemeClr val="bg1"/>
                </a:solidFill>
                <a:latin typeface="Lato Black" panose="020F0A02020204030203"/>
              </a:rPr>
              <a:t> </a:t>
            </a:r>
            <a:r>
              <a:rPr lang="en-ID" sz="3200" dirty="0" err="1">
                <a:solidFill>
                  <a:schemeClr val="bg1"/>
                </a:solidFill>
                <a:latin typeface="Lato Black" panose="020F0A02020204030203"/>
              </a:rPr>
              <a:t>layanan</a:t>
            </a:r>
            <a:r>
              <a:rPr lang="en-ID" sz="3200" dirty="0">
                <a:solidFill>
                  <a:schemeClr val="bg1"/>
                </a:solidFill>
                <a:latin typeface="Lato Black" panose="020F0A02020204030203"/>
              </a:rPr>
              <a:t> </a:t>
            </a:r>
            <a:r>
              <a:rPr lang="en-ID" sz="3200" dirty="0" err="1">
                <a:solidFill>
                  <a:schemeClr val="bg1"/>
                </a:solidFill>
                <a:latin typeface="Lato Black" panose="020F0A02020204030203"/>
              </a:rPr>
              <a:t>kepada</a:t>
            </a:r>
            <a:r>
              <a:rPr lang="en-ID" sz="3200" dirty="0">
                <a:solidFill>
                  <a:schemeClr val="bg1"/>
                </a:solidFill>
                <a:latin typeface="Lato Black" panose="020F0A02020204030203"/>
              </a:rPr>
              <a:t> </a:t>
            </a:r>
            <a:r>
              <a:rPr lang="en-ID" sz="3200" dirty="0" err="1">
                <a:solidFill>
                  <a:schemeClr val="bg1"/>
                </a:solidFill>
                <a:latin typeface="Lato Black" panose="020F0A02020204030203"/>
              </a:rPr>
              <a:t>pemustaka</a:t>
            </a:r>
            <a:r>
              <a:rPr lang="en-ID" sz="3200" dirty="0">
                <a:solidFill>
                  <a:schemeClr val="bg1"/>
                </a:solidFill>
                <a:latin typeface="Lato Black" panose="020F0A02020204030203"/>
              </a:rPr>
              <a:t>, </a:t>
            </a:r>
            <a:r>
              <a:rPr lang="en-ID" sz="3200" dirty="0" err="1">
                <a:solidFill>
                  <a:schemeClr val="bg1"/>
                </a:solidFill>
                <a:latin typeface="Lato Black" panose="020F0A02020204030203"/>
              </a:rPr>
              <a:t>meningkatkan</a:t>
            </a:r>
            <a:r>
              <a:rPr lang="en-ID" sz="3200" dirty="0">
                <a:solidFill>
                  <a:schemeClr val="bg1"/>
                </a:solidFill>
                <a:latin typeface="Lato Black" panose="020F0A02020204030203"/>
              </a:rPr>
              <a:t> </a:t>
            </a:r>
            <a:r>
              <a:rPr lang="en-ID" sz="3200" dirty="0" err="1">
                <a:solidFill>
                  <a:schemeClr val="bg1"/>
                </a:solidFill>
                <a:latin typeface="Lato Black" panose="020F0A02020204030203"/>
              </a:rPr>
              <a:t>kegemaran</a:t>
            </a:r>
            <a:r>
              <a:rPr lang="en-ID" sz="3200" dirty="0">
                <a:solidFill>
                  <a:schemeClr val="bg1"/>
                </a:solidFill>
                <a:latin typeface="Lato Black" panose="020F0A02020204030203"/>
              </a:rPr>
              <a:t> </a:t>
            </a:r>
            <a:r>
              <a:rPr lang="en-ID" sz="3200" dirty="0" err="1">
                <a:solidFill>
                  <a:schemeClr val="bg1"/>
                </a:solidFill>
                <a:latin typeface="Lato Black" panose="020F0A02020204030203"/>
              </a:rPr>
              <a:t>membaca</a:t>
            </a:r>
            <a:r>
              <a:rPr lang="en-ID" sz="3200" dirty="0">
                <a:solidFill>
                  <a:schemeClr val="bg1"/>
                </a:solidFill>
                <a:latin typeface="Lato Black" panose="020F0A02020204030203"/>
              </a:rPr>
              <a:t>, </a:t>
            </a:r>
            <a:r>
              <a:rPr lang="en-ID" sz="3200" dirty="0" err="1">
                <a:solidFill>
                  <a:schemeClr val="bg1"/>
                </a:solidFill>
                <a:latin typeface="Lato Black" panose="020F0A02020204030203"/>
              </a:rPr>
              <a:t>serta</a:t>
            </a:r>
            <a:r>
              <a:rPr lang="en-ID" sz="3200" dirty="0">
                <a:solidFill>
                  <a:schemeClr val="bg1"/>
                </a:solidFill>
                <a:latin typeface="Lato Black" panose="020F0A02020204030203"/>
              </a:rPr>
              <a:t> </a:t>
            </a:r>
            <a:r>
              <a:rPr lang="en-ID" sz="3200" dirty="0" err="1">
                <a:solidFill>
                  <a:schemeClr val="bg1"/>
                </a:solidFill>
                <a:latin typeface="Lato Black" panose="020F0A02020204030203"/>
              </a:rPr>
              <a:t>memperluas</a:t>
            </a:r>
            <a:r>
              <a:rPr lang="en-ID" sz="3200" dirty="0">
                <a:solidFill>
                  <a:schemeClr val="bg1"/>
                </a:solidFill>
                <a:latin typeface="Lato Black" panose="020F0A02020204030203"/>
              </a:rPr>
              <a:t> </a:t>
            </a:r>
            <a:r>
              <a:rPr lang="en-ID" sz="3200" dirty="0" err="1">
                <a:solidFill>
                  <a:schemeClr val="bg1"/>
                </a:solidFill>
                <a:latin typeface="Lato Black" panose="020F0A02020204030203"/>
              </a:rPr>
              <a:t>wawasan</a:t>
            </a:r>
            <a:r>
              <a:rPr lang="en-ID" sz="3200" dirty="0">
                <a:solidFill>
                  <a:schemeClr val="bg1"/>
                </a:solidFill>
                <a:latin typeface="Lato Black" panose="020F0A02020204030203"/>
              </a:rPr>
              <a:t> </a:t>
            </a:r>
            <a:r>
              <a:rPr lang="en-ID" sz="3200" dirty="0" err="1">
                <a:solidFill>
                  <a:schemeClr val="bg1"/>
                </a:solidFill>
                <a:latin typeface="Lato Black" panose="020F0A02020204030203"/>
              </a:rPr>
              <a:t>dan</a:t>
            </a:r>
            <a:r>
              <a:rPr lang="en-ID" sz="3200" dirty="0">
                <a:solidFill>
                  <a:schemeClr val="bg1"/>
                </a:solidFill>
                <a:latin typeface="Lato Black" panose="020F0A02020204030203"/>
              </a:rPr>
              <a:t> </a:t>
            </a:r>
            <a:r>
              <a:rPr lang="en-ID" sz="3200" dirty="0" err="1">
                <a:solidFill>
                  <a:schemeClr val="bg1"/>
                </a:solidFill>
                <a:latin typeface="Lato Black" panose="020F0A02020204030203"/>
              </a:rPr>
              <a:t>pengetahuan</a:t>
            </a:r>
            <a:r>
              <a:rPr lang="en-ID" sz="3200" dirty="0">
                <a:solidFill>
                  <a:schemeClr val="bg1"/>
                </a:solidFill>
                <a:latin typeface="Lato Black" panose="020F0A02020204030203"/>
              </a:rPr>
              <a:t> </a:t>
            </a:r>
            <a:r>
              <a:rPr lang="en-ID" sz="3200" dirty="0" err="1">
                <a:solidFill>
                  <a:schemeClr val="bg1"/>
                </a:solidFill>
                <a:latin typeface="Lato Black" panose="020F0A02020204030203"/>
              </a:rPr>
              <a:t>untuk</a:t>
            </a:r>
            <a:r>
              <a:rPr lang="en-ID" sz="3200" dirty="0">
                <a:solidFill>
                  <a:schemeClr val="bg1"/>
                </a:solidFill>
                <a:latin typeface="Lato Black" panose="020F0A02020204030203"/>
              </a:rPr>
              <a:t> </a:t>
            </a:r>
            <a:r>
              <a:rPr lang="en-ID" sz="3200" dirty="0" err="1">
                <a:solidFill>
                  <a:schemeClr val="bg1"/>
                </a:solidFill>
                <a:latin typeface="Lato Black" panose="020F0A02020204030203"/>
              </a:rPr>
              <a:t>mencerdaskan</a:t>
            </a:r>
            <a:r>
              <a:rPr lang="en-ID" sz="3200" dirty="0">
                <a:solidFill>
                  <a:schemeClr val="bg1"/>
                </a:solidFill>
                <a:latin typeface="Lato Black" panose="020F0A02020204030203"/>
              </a:rPr>
              <a:t> </a:t>
            </a:r>
            <a:r>
              <a:rPr lang="en-ID" sz="3200" dirty="0" err="1">
                <a:solidFill>
                  <a:schemeClr val="bg1"/>
                </a:solidFill>
                <a:latin typeface="Lato Black" panose="020F0A02020204030203"/>
              </a:rPr>
              <a:t>kehidupan</a:t>
            </a:r>
            <a:r>
              <a:rPr lang="en-ID" sz="3200" dirty="0">
                <a:solidFill>
                  <a:schemeClr val="bg1"/>
                </a:solidFill>
                <a:latin typeface="Lato Black" panose="020F0A02020204030203"/>
              </a:rPr>
              <a:t> </a:t>
            </a:r>
            <a:r>
              <a:rPr lang="en-ID" sz="3200" dirty="0" err="1">
                <a:solidFill>
                  <a:schemeClr val="bg1"/>
                </a:solidFill>
                <a:latin typeface="Lato Black" panose="020F0A02020204030203"/>
              </a:rPr>
              <a:t>bangsa</a:t>
            </a:r>
            <a:r>
              <a:rPr lang="en-ID" sz="3200" dirty="0">
                <a:solidFill>
                  <a:schemeClr val="bg1"/>
                </a:solidFill>
                <a:latin typeface="Lato Black" panose="020F0A02020204030203"/>
              </a:rPr>
              <a:t>. </a:t>
            </a:r>
            <a:r>
              <a:rPr lang="en-ID" sz="3200" i="1" dirty="0">
                <a:solidFill>
                  <a:schemeClr val="bg1"/>
                </a:solidFill>
                <a:latin typeface="Lato Black" panose="020F0A02020204030203"/>
              </a:rPr>
              <a:t>(</a:t>
            </a:r>
            <a:r>
              <a:rPr lang="en-ID" sz="3200" i="1" dirty="0" err="1">
                <a:solidFill>
                  <a:schemeClr val="bg1"/>
                </a:solidFill>
                <a:latin typeface="Lato Black" panose="020F0A02020204030203"/>
              </a:rPr>
              <a:t>Pasal</a:t>
            </a:r>
            <a:r>
              <a:rPr lang="en-ID" sz="3200" i="1" dirty="0">
                <a:solidFill>
                  <a:schemeClr val="bg1"/>
                </a:solidFill>
                <a:latin typeface="Lato Black" panose="020F0A02020204030203"/>
              </a:rPr>
              <a:t> 4 UU No. 43 </a:t>
            </a:r>
            <a:r>
              <a:rPr lang="en-ID" sz="3200" i="1" dirty="0" err="1">
                <a:solidFill>
                  <a:schemeClr val="bg1"/>
                </a:solidFill>
                <a:latin typeface="Lato Black" panose="020F0A02020204030203"/>
              </a:rPr>
              <a:t>Tahun</a:t>
            </a:r>
            <a:r>
              <a:rPr lang="en-ID" sz="3200" i="1" dirty="0">
                <a:solidFill>
                  <a:schemeClr val="bg1"/>
                </a:solidFill>
                <a:latin typeface="Lato Black" panose="020F0A02020204030203"/>
              </a:rPr>
              <a:t> 2007 </a:t>
            </a:r>
            <a:r>
              <a:rPr lang="en-ID" sz="3200" i="1" dirty="0" err="1">
                <a:solidFill>
                  <a:schemeClr val="bg1"/>
                </a:solidFill>
                <a:latin typeface="Lato Black" panose="020F0A02020204030203"/>
              </a:rPr>
              <a:t>Tentang</a:t>
            </a:r>
            <a:r>
              <a:rPr lang="en-ID" sz="3200" i="1" dirty="0">
                <a:solidFill>
                  <a:schemeClr val="bg1"/>
                </a:solidFill>
                <a:latin typeface="Lato Black" panose="020F0A02020204030203"/>
              </a:rPr>
              <a:t> </a:t>
            </a:r>
            <a:r>
              <a:rPr lang="en-ID" sz="3200" i="1" dirty="0" err="1">
                <a:solidFill>
                  <a:schemeClr val="bg1"/>
                </a:solidFill>
                <a:latin typeface="Lato Black" panose="020F0A02020204030203"/>
              </a:rPr>
              <a:t>Perpustakaan</a:t>
            </a:r>
            <a:r>
              <a:rPr lang="en-ID" sz="3200" i="1" dirty="0">
                <a:solidFill>
                  <a:schemeClr val="bg1"/>
                </a:solidFill>
                <a:latin typeface="Lato Black" panose="020F0A02020204030203"/>
              </a:rPr>
              <a:t>)</a:t>
            </a:r>
            <a:endParaRPr lang="en-ID" sz="3200" i="1" dirty="0">
              <a:solidFill>
                <a:schemeClr val="bg1"/>
              </a:solidFill>
              <a:latin typeface="Lato Black" panose="020F0A02020204030203"/>
              <a:cs typeface="Segoe UI" panose="020B0502040204020203" pitchFamily="34" charset="0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CC9ADD2-4052-49AF-93BC-0CE620DB3C66}"/>
              </a:ext>
            </a:extLst>
          </p:cNvPr>
          <p:cNvGrpSpPr/>
          <p:nvPr/>
        </p:nvGrpSpPr>
        <p:grpSpPr>
          <a:xfrm>
            <a:off x="4839449" y="1121128"/>
            <a:ext cx="490428" cy="501651"/>
            <a:chOff x="477248" y="2485277"/>
            <a:chExt cx="2849437" cy="2914644"/>
          </a:xfrm>
        </p:grpSpPr>
        <p:sp>
          <p:nvSpPr>
            <p:cNvPr id="27" name="Graphic 6" descr="Two overlapping organic shapes">
              <a:extLst>
                <a:ext uri="{FF2B5EF4-FFF2-40B4-BE49-F238E27FC236}">
                  <a16:creationId xmlns:a16="http://schemas.microsoft.com/office/drawing/2014/main" id="{5EFA28FB-4460-4273-B242-BA3D2EF082AE}"/>
                </a:ext>
              </a:extLst>
            </p:cNvPr>
            <p:cNvSpPr/>
            <p:nvPr/>
          </p:nvSpPr>
          <p:spPr>
            <a:xfrm>
              <a:off x="1010642" y="2485277"/>
              <a:ext cx="2316043" cy="2111742"/>
            </a:xfrm>
            <a:custGeom>
              <a:avLst/>
              <a:gdLst>
                <a:gd name="connsiteX0" fmla="*/ 2314613 w 2316043"/>
                <a:gd name="connsiteY0" fmla="*/ 1517893 h 2111742"/>
                <a:gd name="connsiteX1" fmla="*/ 1684649 w 2316043"/>
                <a:gd name="connsiteY1" fmla="*/ 997552 h 2111742"/>
                <a:gd name="connsiteX2" fmla="*/ 1236440 w 2316043"/>
                <a:gd name="connsiteY2" fmla="*/ 55900 h 2111742"/>
                <a:gd name="connsiteX3" fmla="*/ 28965 w 2316043"/>
                <a:gd name="connsiteY3" fmla="*/ 700133 h 2111742"/>
                <a:gd name="connsiteX4" fmla="*/ 719385 w 2316043"/>
                <a:gd name="connsiteY4" fmla="*/ 1914580 h 2111742"/>
                <a:gd name="connsiteX5" fmla="*/ 1987315 w 2316043"/>
                <a:gd name="connsiteY5" fmla="*/ 1964453 h 2111742"/>
                <a:gd name="connsiteX6" fmla="*/ 2314613 w 2316043"/>
                <a:gd name="connsiteY6" fmla="*/ 1517893 h 2111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16043" h="2111742">
                  <a:moveTo>
                    <a:pt x="2314613" y="1517893"/>
                  </a:moveTo>
                  <a:cubicBezTo>
                    <a:pt x="2289962" y="1297618"/>
                    <a:pt x="1967465" y="1301399"/>
                    <a:pt x="1684649" y="997552"/>
                  </a:cubicBezTo>
                  <a:cubicBezTo>
                    <a:pt x="1316688" y="602235"/>
                    <a:pt x="1503569" y="210148"/>
                    <a:pt x="1236440" y="55900"/>
                  </a:cubicBezTo>
                  <a:cubicBezTo>
                    <a:pt x="919829" y="-126922"/>
                    <a:pt x="186166" y="151846"/>
                    <a:pt x="28965" y="700133"/>
                  </a:cubicBezTo>
                  <a:cubicBezTo>
                    <a:pt x="-132112" y="1261966"/>
                    <a:pt x="417509" y="1739149"/>
                    <a:pt x="719385" y="1914580"/>
                  </a:cubicBezTo>
                  <a:cubicBezTo>
                    <a:pt x="1078659" y="2123378"/>
                    <a:pt x="1604372" y="2205445"/>
                    <a:pt x="1987315" y="1964453"/>
                  </a:cubicBezTo>
                  <a:cubicBezTo>
                    <a:pt x="2025634" y="1940336"/>
                    <a:pt x="2339759" y="1742664"/>
                    <a:pt x="2314613" y="1517893"/>
                  </a:cubicBez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8" name="Graphic 6" descr="Two overlapping organic shapes">
              <a:extLst>
                <a:ext uri="{FF2B5EF4-FFF2-40B4-BE49-F238E27FC236}">
                  <a16:creationId xmlns:a16="http://schemas.microsoft.com/office/drawing/2014/main" id="{85393C03-619C-41AB-A0E6-5618DB2197BB}"/>
                </a:ext>
              </a:extLst>
            </p:cNvPr>
            <p:cNvSpPr/>
            <p:nvPr/>
          </p:nvSpPr>
          <p:spPr>
            <a:xfrm>
              <a:off x="477248" y="2943630"/>
              <a:ext cx="1946813" cy="2456291"/>
            </a:xfrm>
            <a:custGeom>
              <a:avLst/>
              <a:gdLst>
                <a:gd name="connsiteX0" fmla="*/ 996156 w 1946813"/>
                <a:gd name="connsiteY0" fmla="*/ 26497 h 2456291"/>
                <a:gd name="connsiteX1" fmla="*/ 729618 w 1946813"/>
                <a:gd name="connsiteY1" fmla="*/ 798850 h 2456291"/>
                <a:gd name="connsiteX2" fmla="*/ 4784 w 1946813"/>
                <a:gd name="connsiteY2" fmla="*/ 1548534 h 2456291"/>
                <a:gd name="connsiteX3" fmla="*/ 1031380 w 1946813"/>
                <a:gd name="connsiteY3" fmla="*/ 2453876 h 2456291"/>
                <a:gd name="connsiteX4" fmla="*/ 1926815 w 1946813"/>
                <a:gd name="connsiteY4" fmla="*/ 1381752 h 2456291"/>
                <a:gd name="connsiteX5" fmla="*/ 1529108 w 1946813"/>
                <a:gd name="connsiteY5" fmla="*/ 176639 h 2456291"/>
                <a:gd name="connsiteX6" fmla="*/ 996156 w 1946813"/>
                <a:gd name="connsiteY6" fmla="*/ 26497 h 2456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46813" h="2456291">
                  <a:moveTo>
                    <a:pt x="996156" y="26497"/>
                  </a:moveTo>
                  <a:cubicBezTo>
                    <a:pt x="798484" y="126747"/>
                    <a:pt x="915060" y="427499"/>
                    <a:pt x="729618" y="798850"/>
                  </a:cubicBezTo>
                  <a:cubicBezTo>
                    <a:pt x="488340" y="1281987"/>
                    <a:pt x="55619" y="1244287"/>
                    <a:pt x="4784" y="1548534"/>
                  </a:cubicBezTo>
                  <a:cubicBezTo>
                    <a:pt x="-55471" y="1909142"/>
                    <a:pt x="462766" y="2498701"/>
                    <a:pt x="1031380" y="2453876"/>
                  </a:cubicBezTo>
                  <a:cubicBezTo>
                    <a:pt x="1614033" y="2407937"/>
                    <a:pt x="1868313" y="1725966"/>
                    <a:pt x="1926815" y="1381752"/>
                  </a:cubicBezTo>
                  <a:cubicBezTo>
                    <a:pt x="1996443" y="972091"/>
                    <a:pt x="1889039" y="450921"/>
                    <a:pt x="1529108" y="176639"/>
                  </a:cubicBezTo>
                  <a:cubicBezTo>
                    <a:pt x="1493104" y="149188"/>
                    <a:pt x="1197858" y="-75802"/>
                    <a:pt x="996156" y="26497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</p:grpSp>
    </p:spTree>
    <p:extLst>
      <p:ext uri="{BB962C8B-B14F-4D97-AF65-F5344CB8AC3E}">
        <p14:creationId xmlns:p14="http://schemas.microsoft.com/office/powerpoint/2010/main" val="37067851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afterEffect" p14:presetBounceEnd="69333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9333">
                                          <p:cBhvr additive="base">
                                            <p:cTn id="7" dur="7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9333">
                                          <p:cBhvr additive="base">
                                            <p:cTn id="8" dur="7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5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5" grpId="0"/>
        </p:bldLst>
      </p:timing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aphic 6" descr="Two overlapping organic shapes">
            <a:extLst>
              <a:ext uri="{FF2B5EF4-FFF2-40B4-BE49-F238E27FC236}">
                <a16:creationId xmlns:a16="http://schemas.microsoft.com/office/drawing/2014/main" id="{A9D5DE73-B2C9-4604-9477-0D76B7B28513}"/>
              </a:ext>
            </a:extLst>
          </p:cNvPr>
          <p:cNvSpPr/>
          <p:nvPr/>
        </p:nvSpPr>
        <p:spPr>
          <a:xfrm>
            <a:off x="2615946" y="623563"/>
            <a:ext cx="433269" cy="395050"/>
          </a:xfrm>
          <a:custGeom>
            <a:avLst/>
            <a:gdLst>
              <a:gd name="connsiteX0" fmla="*/ 2314613 w 2316043"/>
              <a:gd name="connsiteY0" fmla="*/ 1517893 h 2111742"/>
              <a:gd name="connsiteX1" fmla="*/ 1684649 w 2316043"/>
              <a:gd name="connsiteY1" fmla="*/ 997552 h 2111742"/>
              <a:gd name="connsiteX2" fmla="*/ 1236440 w 2316043"/>
              <a:gd name="connsiteY2" fmla="*/ 55900 h 2111742"/>
              <a:gd name="connsiteX3" fmla="*/ 28965 w 2316043"/>
              <a:gd name="connsiteY3" fmla="*/ 700133 h 2111742"/>
              <a:gd name="connsiteX4" fmla="*/ 719385 w 2316043"/>
              <a:gd name="connsiteY4" fmla="*/ 1914580 h 2111742"/>
              <a:gd name="connsiteX5" fmla="*/ 1987315 w 2316043"/>
              <a:gd name="connsiteY5" fmla="*/ 1964453 h 2111742"/>
              <a:gd name="connsiteX6" fmla="*/ 2314613 w 2316043"/>
              <a:gd name="connsiteY6" fmla="*/ 1517893 h 2111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16043" h="2111742">
                <a:moveTo>
                  <a:pt x="2314613" y="1517893"/>
                </a:moveTo>
                <a:cubicBezTo>
                  <a:pt x="2289962" y="1297618"/>
                  <a:pt x="1967465" y="1301399"/>
                  <a:pt x="1684649" y="997552"/>
                </a:cubicBezTo>
                <a:cubicBezTo>
                  <a:pt x="1316688" y="602235"/>
                  <a:pt x="1503569" y="210148"/>
                  <a:pt x="1236440" y="55900"/>
                </a:cubicBezTo>
                <a:cubicBezTo>
                  <a:pt x="919829" y="-126922"/>
                  <a:pt x="186166" y="151846"/>
                  <a:pt x="28965" y="700133"/>
                </a:cubicBezTo>
                <a:cubicBezTo>
                  <a:pt x="-132112" y="1261966"/>
                  <a:pt x="417509" y="1739149"/>
                  <a:pt x="719385" y="1914580"/>
                </a:cubicBezTo>
                <a:cubicBezTo>
                  <a:pt x="1078659" y="2123378"/>
                  <a:pt x="1604372" y="2205445"/>
                  <a:pt x="1987315" y="1964453"/>
                </a:cubicBezTo>
                <a:cubicBezTo>
                  <a:pt x="2025634" y="1940336"/>
                  <a:pt x="2339759" y="1742664"/>
                  <a:pt x="2314613" y="1517893"/>
                </a:cubicBezTo>
                <a:close/>
              </a:path>
            </a:pathLst>
          </a:custGeom>
          <a:noFill/>
          <a:ln w="9525" cap="flat">
            <a:solidFill>
              <a:schemeClr val="accent5"/>
            </a:solidFill>
            <a:prstDash val="solid"/>
            <a:miter/>
          </a:ln>
        </p:spPr>
        <p:txBody>
          <a:bodyPr rtlCol="0" anchor="ctr"/>
          <a:lstStyle/>
          <a:p>
            <a:endParaRPr lang="en-ID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E29935A1-E1E2-44B6-9EB7-4F69394F270A}"/>
              </a:ext>
            </a:extLst>
          </p:cNvPr>
          <p:cNvSpPr/>
          <p:nvPr/>
        </p:nvSpPr>
        <p:spPr>
          <a:xfrm rot="10800000">
            <a:off x="-75939" y="-223710"/>
            <a:ext cx="564832" cy="564849"/>
          </a:xfrm>
          <a:custGeom>
            <a:avLst/>
            <a:gdLst>
              <a:gd name="connsiteX0" fmla="*/ 1004732 w 2021506"/>
              <a:gd name="connsiteY0" fmla="*/ 0 h 2021565"/>
              <a:gd name="connsiteX1" fmla="*/ 1010753 w 2021506"/>
              <a:gd name="connsiteY1" fmla="*/ 862 h 2021565"/>
              <a:gd name="connsiteX2" fmla="*/ 1016774 w 2021506"/>
              <a:gd name="connsiteY2" fmla="*/ 0 h 2021565"/>
              <a:gd name="connsiteX3" fmla="*/ 1124012 w 2021506"/>
              <a:gd name="connsiteY3" fmla="*/ 54329 h 2021565"/>
              <a:gd name="connsiteX4" fmla="*/ 1940197 w 2021506"/>
              <a:gd name="connsiteY4" fmla="*/ 823063 h 2021565"/>
              <a:gd name="connsiteX5" fmla="*/ 2021506 w 2021506"/>
              <a:gd name="connsiteY5" fmla="*/ 1010693 h 2021565"/>
              <a:gd name="connsiteX6" fmla="*/ 1939911 w 2021506"/>
              <a:gd name="connsiteY6" fmla="*/ 1198404 h 2021565"/>
              <a:gd name="connsiteX7" fmla="*/ 1123346 w 2021506"/>
              <a:gd name="connsiteY7" fmla="*/ 1967122 h 2021565"/>
              <a:gd name="connsiteX8" fmla="*/ 1016584 w 2021506"/>
              <a:gd name="connsiteY8" fmla="*/ 2021565 h 2021565"/>
              <a:gd name="connsiteX9" fmla="*/ 1010753 w 2021506"/>
              <a:gd name="connsiteY9" fmla="*/ 2020731 h 2021565"/>
              <a:gd name="connsiteX10" fmla="*/ 1004922 w 2021506"/>
              <a:gd name="connsiteY10" fmla="*/ 2021565 h 2021565"/>
              <a:gd name="connsiteX11" fmla="*/ 898160 w 2021506"/>
              <a:gd name="connsiteY11" fmla="*/ 1967122 h 2021565"/>
              <a:gd name="connsiteX12" fmla="*/ 81595 w 2021506"/>
              <a:gd name="connsiteY12" fmla="*/ 1198404 h 2021565"/>
              <a:gd name="connsiteX13" fmla="*/ 0 w 2021506"/>
              <a:gd name="connsiteY13" fmla="*/ 1010693 h 2021565"/>
              <a:gd name="connsiteX14" fmla="*/ 81309 w 2021506"/>
              <a:gd name="connsiteY14" fmla="*/ 823063 h 2021565"/>
              <a:gd name="connsiteX15" fmla="*/ 897494 w 2021506"/>
              <a:gd name="connsiteY15" fmla="*/ 54329 h 2021565"/>
              <a:gd name="connsiteX16" fmla="*/ 1004732 w 2021506"/>
              <a:gd name="connsiteY16" fmla="*/ 0 h 20215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021506" h="2021565">
                <a:moveTo>
                  <a:pt x="1004732" y="0"/>
                </a:moveTo>
                <a:lnTo>
                  <a:pt x="1010753" y="862"/>
                </a:lnTo>
                <a:lnTo>
                  <a:pt x="1016774" y="0"/>
                </a:lnTo>
                <a:cubicBezTo>
                  <a:pt x="1048341" y="0"/>
                  <a:pt x="1086319" y="18803"/>
                  <a:pt x="1124012" y="54329"/>
                </a:cubicBezTo>
                <a:lnTo>
                  <a:pt x="1940197" y="823063"/>
                </a:lnTo>
                <a:cubicBezTo>
                  <a:pt x="1992770" y="872564"/>
                  <a:pt x="2021518" y="939183"/>
                  <a:pt x="2021506" y="1010693"/>
                </a:cubicBezTo>
                <a:cubicBezTo>
                  <a:pt x="2021506" y="1082253"/>
                  <a:pt x="1992424" y="1148887"/>
                  <a:pt x="1939911" y="1198404"/>
                </a:cubicBezTo>
                <a:lnTo>
                  <a:pt x="1123346" y="1967122"/>
                </a:lnTo>
                <a:cubicBezTo>
                  <a:pt x="1085570" y="2002747"/>
                  <a:pt x="1048198" y="2021565"/>
                  <a:pt x="1016584" y="2021565"/>
                </a:cubicBezTo>
                <a:lnTo>
                  <a:pt x="1010753" y="2020731"/>
                </a:lnTo>
                <a:lnTo>
                  <a:pt x="1004922" y="2021565"/>
                </a:lnTo>
                <a:cubicBezTo>
                  <a:pt x="973308" y="2021565"/>
                  <a:pt x="935936" y="2002747"/>
                  <a:pt x="898160" y="1967122"/>
                </a:cubicBezTo>
                <a:lnTo>
                  <a:pt x="81595" y="1198404"/>
                </a:lnTo>
                <a:cubicBezTo>
                  <a:pt x="29082" y="1148887"/>
                  <a:pt x="0" y="1082253"/>
                  <a:pt x="0" y="1010693"/>
                </a:cubicBezTo>
                <a:cubicBezTo>
                  <a:pt x="-12" y="939183"/>
                  <a:pt x="28737" y="872564"/>
                  <a:pt x="81309" y="823063"/>
                </a:cubicBezTo>
                <a:lnTo>
                  <a:pt x="897494" y="54329"/>
                </a:lnTo>
                <a:cubicBezTo>
                  <a:pt x="935187" y="18803"/>
                  <a:pt x="973165" y="0"/>
                  <a:pt x="1004732" y="0"/>
                </a:cubicBezTo>
                <a:close/>
              </a:path>
            </a:pathLst>
          </a:custGeom>
          <a:noFill/>
          <a:ln w="76200" cap="flat">
            <a:solidFill>
              <a:schemeClr val="accent5"/>
            </a:solidFill>
            <a:prstDash val="solid"/>
            <a:miter/>
          </a:ln>
        </p:spPr>
        <p:txBody>
          <a:bodyPr rtlCol="0" anchor="ctr"/>
          <a:lstStyle/>
          <a:p>
            <a:endParaRPr lang="en-ID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14D0ECE-D2C4-4043-9020-DB75355C6E3B}"/>
              </a:ext>
            </a:extLst>
          </p:cNvPr>
          <p:cNvSpPr txBox="1"/>
          <p:nvPr/>
        </p:nvSpPr>
        <p:spPr>
          <a:xfrm>
            <a:off x="467656" y="1495364"/>
            <a:ext cx="621223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err="1">
                <a:solidFill>
                  <a:srgbClr val="0070C0"/>
                </a:solidFill>
                <a:latin typeface="Lato Black" panose="020F0A02020204030203" pitchFamily="34" charset="0"/>
                <a:cs typeface="Cavolini" panose="020B0502040204020203" pitchFamily="66" charset="0"/>
              </a:rPr>
              <a:t>Fungsi</a:t>
            </a:r>
            <a:r>
              <a:rPr lang="en-US" sz="4400" b="1" dirty="0">
                <a:solidFill>
                  <a:srgbClr val="0070C0"/>
                </a:solidFill>
                <a:latin typeface="Lato Black" panose="020F0A02020204030203" pitchFamily="34" charset="0"/>
                <a:cs typeface="Cavolini" panose="020B0502040204020203" pitchFamily="66" charset="0"/>
              </a:rPr>
              <a:t> </a:t>
            </a:r>
            <a:r>
              <a:rPr lang="en-US" sz="4400" b="1" dirty="0" err="1">
                <a:solidFill>
                  <a:srgbClr val="0070C0"/>
                </a:solidFill>
                <a:latin typeface="Lato Black" panose="020F0A02020204030203" pitchFamily="34" charset="0"/>
                <a:cs typeface="Cavolini" panose="020B0502040204020203" pitchFamily="66" charset="0"/>
              </a:rPr>
              <a:t>Perpustakaan</a:t>
            </a:r>
            <a:endParaRPr lang="en-ID" sz="4400" b="1" dirty="0">
              <a:solidFill>
                <a:srgbClr val="0070C0"/>
              </a:solidFill>
              <a:latin typeface="Lato Black" panose="020F0A02020204030203" pitchFamily="34" charset="0"/>
              <a:cs typeface="Cavolini" panose="020B0502040204020203" pitchFamily="66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27DC451-FBBC-4658-9675-9C3A417BFDBA}"/>
              </a:ext>
            </a:extLst>
          </p:cNvPr>
          <p:cNvCxnSpPr>
            <a:cxnSpLocks/>
          </p:cNvCxnSpPr>
          <p:nvPr/>
        </p:nvCxnSpPr>
        <p:spPr>
          <a:xfrm flipV="1">
            <a:off x="1515590" y="1960188"/>
            <a:ext cx="3094510" cy="2543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E3C8FD5-4E94-43E0-B780-1DC698FDE9FF}"/>
              </a:ext>
            </a:extLst>
          </p:cNvPr>
          <p:cNvSpPr/>
          <p:nvPr/>
        </p:nvSpPr>
        <p:spPr>
          <a:xfrm>
            <a:off x="318799" y="256239"/>
            <a:ext cx="564832" cy="564849"/>
          </a:xfrm>
          <a:custGeom>
            <a:avLst/>
            <a:gdLst>
              <a:gd name="connsiteX0" fmla="*/ 1004732 w 2021506"/>
              <a:gd name="connsiteY0" fmla="*/ 0 h 2021565"/>
              <a:gd name="connsiteX1" fmla="*/ 1010753 w 2021506"/>
              <a:gd name="connsiteY1" fmla="*/ 862 h 2021565"/>
              <a:gd name="connsiteX2" fmla="*/ 1016774 w 2021506"/>
              <a:gd name="connsiteY2" fmla="*/ 0 h 2021565"/>
              <a:gd name="connsiteX3" fmla="*/ 1124012 w 2021506"/>
              <a:gd name="connsiteY3" fmla="*/ 54329 h 2021565"/>
              <a:gd name="connsiteX4" fmla="*/ 1940197 w 2021506"/>
              <a:gd name="connsiteY4" fmla="*/ 823063 h 2021565"/>
              <a:gd name="connsiteX5" fmla="*/ 2021506 w 2021506"/>
              <a:gd name="connsiteY5" fmla="*/ 1010693 h 2021565"/>
              <a:gd name="connsiteX6" fmla="*/ 1939911 w 2021506"/>
              <a:gd name="connsiteY6" fmla="*/ 1198404 h 2021565"/>
              <a:gd name="connsiteX7" fmla="*/ 1123346 w 2021506"/>
              <a:gd name="connsiteY7" fmla="*/ 1967122 h 2021565"/>
              <a:gd name="connsiteX8" fmla="*/ 1016584 w 2021506"/>
              <a:gd name="connsiteY8" fmla="*/ 2021565 h 2021565"/>
              <a:gd name="connsiteX9" fmla="*/ 1010753 w 2021506"/>
              <a:gd name="connsiteY9" fmla="*/ 2020731 h 2021565"/>
              <a:gd name="connsiteX10" fmla="*/ 1004922 w 2021506"/>
              <a:gd name="connsiteY10" fmla="*/ 2021565 h 2021565"/>
              <a:gd name="connsiteX11" fmla="*/ 898160 w 2021506"/>
              <a:gd name="connsiteY11" fmla="*/ 1967122 h 2021565"/>
              <a:gd name="connsiteX12" fmla="*/ 81595 w 2021506"/>
              <a:gd name="connsiteY12" fmla="*/ 1198404 h 2021565"/>
              <a:gd name="connsiteX13" fmla="*/ 0 w 2021506"/>
              <a:gd name="connsiteY13" fmla="*/ 1010693 h 2021565"/>
              <a:gd name="connsiteX14" fmla="*/ 81309 w 2021506"/>
              <a:gd name="connsiteY14" fmla="*/ 823063 h 2021565"/>
              <a:gd name="connsiteX15" fmla="*/ 897494 w 2021506"/>
              <a:gd name="connsiteY15" fmla="*/ 54329 h 2021565"/>
              <a:gd name="connsiteX16" fmla="*/ 1004732 w 2021506"/>
              <a:gd name="connsiteY16" fmla="*/ 0 h 20215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021506" h="2021565">
                <a:moveTo>
                  <a:pt x="1004732" y="0"/>
                </a:moveTo>
                <a:lnTo>
                  <a:pt x="1010753" y="862"/>
                </a:lnTo>
                <a:lnTo>
                  <a:pt x="1016774" y="0"/>
                </a:lnTo>
                <a:cubicBezTo>
                  <a:pt x="1048341" y="0"/>
                  <a:pt x="1086319" y="18803"/>
                  <a:pt x="1124012" y="54329"/>
                </a:cubicBezTo>
                <a:lnTo>
                  <a:pt x="1940197" y="823063"/>
                </a:lnTo>
                <a:cubicBezTo>
                  <a:pt x="1992770" y="872564"/>
                  <a:pt x="2021518" y="939183"/>
                  <a:pt x="2021506" y="1010693"/>
                </a:cubicBezTo>
                <a:cubicBezTo>
                  <a:pt x="2021506" y="1082253"/>
                  <a:pt x="1992424" y="1148887"/>
                  <a:pt x="1939911" y="1198404"/>
                </a:cubicBezTo>
                <a:lnTo>
                  <a:pt x="1123346" y="1967122"/>
                </a:lnTo>
                <a:cubicBezTo>
                  <a:pt x="1085570" y="2002747"/>
                  <a:pt x="1048198" y="2021565"/>
                  <a:pt x="1016584" y="2021565"/>
                </a:cubicBezTo>
                <a:lnTo>
                  <a:pt x="1010753" y="2020731"/>
                </a:lnTo>
                <a:lnTo>
                  <a:pt x="1004922" y="2021565"/>
                </a:lnTo>
                <a:cubicBezTo>
                  <a:pt x="973308" y="2021565"/>
                  <a:pt x="935936" y="2002747"/>
                  <a:pt x="898160" y="1967122"/>
                </a:cubicBezTo>
                <a:lnTo>
                  <a:pt x="81595" y="1198404"/>
                </a:lnTo>
                <a:cubicBezTo>
                  <a:pt x="29082" y="1148887"/>
                  <a:pt x="0" y="1082253"/>
                  <a:pt x="0" y="1010693"/>
                </a:cubicBezTo>
                <a:cubicBezTo>
                  <a:pt x="-12" y="939183"/>
                  <a:pt x="28737" y="872564"/>
                  <a:pt x="81309" y="823063"/>
                </a:cubicBezTo>
                <a:lnTo>
                  <a:pt x="897494" y="54329"/>
                </a:lnTo>
                <a:cubicBezTo>
                  <a:pt x="935187" y="18803"/>
                  <a:pt x="973165" y="0"/>
                  <a:pt x="1004732" y="0"/>
                </a:cubicBezTo>
                <a:close/>
              </a:path>
            </a:pathLst>
          </a:custGeom>
          <a:noFill/>
          <a:ln w="76200" cap="flat">
            <a:solidFill>
              <a:schemeClr val="accent5"/>
            </a:solidFill>
            <a:prstDash val="solid"/>
            <a:miter/>
          </a:ln>
        </p:spPr>
        <p:txBody>
          <a:bodyPr rtlCol="0" anchor="ctr"/>
          <a:lstStyle/>
          <a:p>
            <a:endParaRPr lang="en-ID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164881E-C5DA-4C60-AFF2-1264F9263A42}"/>
              </a:ext>
            </a:extLst>
          </p:cNvPr>
          <p:cNvSpPr txBox="1"/>
          <p:nvPr/>
        </p:nvSpPr>
        <p:spPr>
          <a:xfrm>
            <a:off x="488893" y="2710056"/>
            <a:ext cx="11369805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D" sz="3600" dirty="0" err="1">
                <a:latin typeface="Lato Black" panose="020F0A02020204030203"/>
              </a:rPr>
              <a:t>Perpustakaan</a:t>
            </a:r>
            <a:r>
              <a:rPr lang="en-ID" sz="3600" dirty="0">
                <a:latin typeface="Lato Black" panose="020F0A02020204030203"/>
              </a:rPr>
              <a:t> </a:t>
            </a:r>
            <a:r>
              <a:rPr lang="en-ID" sz="3600" dirty="0" err="1">
                <a:latin typeface="Lato Black" panose="020F0A02020204030203"/>
              </a:rPr>
              <a:t>berfungsi</a:t>
            </a:r>
            <a:r>
              <a:rPr lang="en-ID" sz="3600" dirty="0">
                <a:latin typeface="Lato Black" panose="020F0A02020204030203"/>
              </a:rPr>
              <a:t> </a:t>
            </a:r>
            <a:r>
              <a:rPr lang="en-ID" sz="3600" dirty="0" err="1">
                <a:latin typeface="Lato Black" panose="020F0A02020204030203"/>
              </a:rPr>
              <a:t>sebagai</a:t>
            </a:r>
            <a:r>
              <a:rPr lang="en-ID" sz="3600" dirty="0">
                <a:latin typeface="Lato Black" panose="020F0A02020204030203"/>
              </a:rPr>
              <a:t> </a:t>
            </a:r>
            <a:r>
              <a:rPr lang="en-ID" sz="3600" dirty="0" err="1">
                <a:latin typeface="Lato Black" panose="020F0A02020204030203"/>
              </a:rPr>
              <a:t>wahana</a:t>
            </a:r>
            <a:r>
              <a:rPr lang="en-ID" sz="3600" dirty="0">
                <a:latin typeface="Lato Black" panose="020F0A02020204030203"/>
              </a:rPr>
              <a:t> </a:t>
            </a:r>
            <a:r>
              <a:rPr lang="en-ID" sz="3600" dirty="0" err="1">
                <a:latin typeface="Lato Black" panose="020F0A02020204030203"/>
              </a:rPr>
              <a:t>pendidikan</a:t>
            </a:r>
            <a:r>
              <a:rPr lang="en-ID" sz="3600" dirty="0">
                <a:latin typeface="Lato Black" panose="020F0A02020204030203"/>
              </a:rPr>
              <a:t>, </a:t>
            </a:r>
            <a:r>
              <a:rPr lang="en-ID" sz="3600" dirty="0" err="1">
                <a:latin typeface="Lato Black" panose="020F0A02020204030203"/>
              </a:rPr>
              <a:t>penelitian</a:t>
            </a:r>
            <a:r>
              <a:rPr lang="en-ID" sz="3600" dirty="0">
                <a:latin typeface="Lato Black" panose="020F0A02020204030203"/>
              </a:rPr>
              <a:t>, </a:t>
            </a:r>
            <a:r>
              <a:rPr lang="en-ID" sz="3600" dirty="0" err="1">
                <a:latin typeface="Lato Black" panose="020F0A02020204030203"/>
              </a:rPr>
              <a:t>pelestarian</a:t>
            </a:r>
            <a:r>
              <a:rPr lang="en-ID" sz="3600" dirty="0">
                <a:latin typeface="Lato Black" panose="020F0A02020204030203"/>
              </a:rPr>
              <a:t>, </a:t>
            </a:r>
            <a:r>
              <a:rPr lang="en-ID" sz="3600" dirty="0" err="1">
                <a:latin typeface="Lato Black" panose="020F0A02020204030203"/>
              </a:rPr>
              <a:t>informasi</a:t>
            </a:r>
            <a:r>
              <a:rPr lang="en-ID" sz="3600" dirty="0">
                <a:latin typeface="Lato Black" panose="020F0A02020204030203"/>
              </a:rPr>
              <a:t>, </a:t>
            </a:r>
            <a:r>
              <a:rPr lang="en-ID" sz="3600" dirty="0" err="1">
                <a:latin typeface="Lato Black" panose="020F0A02020204030203"/>
              </a:rPr>
              <a:t>dan</a:t>
            </a:r>
            <a:r>
              <a:rPr lang="en-ID" sz="3600" dirty="0">
                <a:latin typeface="Lato Black" panose="020F0A02020204030203"/>
              </a:rPr>
              <a:t> </a:t>
            </a:r>
            <a:r>
              <a:rPr lang="en-ID" sz="3600" dirty="0" err="1">
                <a:latin typeface="Lato Black" panose="020F0A02020204030203"/>
              </a:rPr>
              <a:t>rekreasi</a:t>
            </a:r>
            <a:r>
              <a:rPr lang="en-ID" sz="3600" dirty="0">
                <a:latin typeface="Lato Black" panose="020F0A02020204030203"/>
              </a:rPr>
              <a:t> </a:t>
            </a:r>
            <a:r>
              <a:rPr lang="en-ID" sz="3600" dirty="0" err="1">
                <a:latin typeface="Lato Black" panose="020F0A02020204030203"/>
              </a:rPr>
              <a:t>untuk</a:t>
            </a:r>
            <a:r>
              <a:rPr lang="en-ID" sz="3600" dirty="0">
                <a:latin typeface="Lato Black" panose="020F0A02020204030203"/>
              </a:rPr>
              <a:t> </a:t>
            </a:r>
            <a:r>
              <a:rPr lang="en-ID" sz="3600" dirty="0" err="1">
                <a:latin typeface="Lato Black" panose="020F0A02020204030203"/>
              </a:rPr>
              <a:t>meningkatkan</a:t>
            </a:r>
            <a:r>
              <a:rPr lang="en-ID" sz="3600" dirty="0">
                <a:latin typeface="Lato Black" panose="020F0A02020204030203"/>
              </a:rPr>
              <a:t> </a:t>
            </a:r>
            <a:r>
              <a:rPr lang="en-ID" sz="3600" dirty="0" err="1">
                <a:latin typeface="Lato Black" panose="020F0A02020204030203"/>
              </a:rPr>
              <a:t>kecerdasan</a:t>
            </a:r>
            <a:r>
              <a:rPr lang="en-ID" sz="3600" dirty="0">
                <a:latin typeface="Lato Black" panose="020F0A02020204030203"/>
              </a:rPr>
              <a:t> </a:t>
            </a:r>
            <a:r>
              <a:rPr lang="en-ID" sz="3600" dirty="0" err="1">
                <a:latin typeface="Lato Black" panose="020F0A02020204030203"/>
              </a:rPr>
              <a:t>dan</a:t>
            </a:r>
            <a:r>
              <a:rPr lang="en-ID" sz="3600" dirty="0">
                <a:latin typeface="Lato Black" panose="020F0A02020204030203"/>
              </a:rPr>
              <a:t> </a:t>
            </a:r>
            <a:r>
              <a:rPr lang="en-ID" sz="3600" dirty="0" err="1">
                <a:latin typeface="Lato Black" panose="020F0A02020204030203"/>
              </a:rPr>
              <a:t>keberdayaan</a:t>
            </a:r>
            <a:r>
              <a:rPr lang="en-ID" sz="3600" dirty="0">
                <a:latin typeface="Lato Black" panose="020F0A02020204030203"/>
              </a:rPr>
              <a:t> </a:t>
            </a:r>
            <a:r>
              <a:rPr lang="en-ID" sz="3600" dirty="0" err="1">
                <a:latin typeface="Lato Black" panose="020F0A02020204030203"/>
              </a:rPr>
              <a:t>bangsa</a:t>
            </a:r>
            <a:r>
              <a:rPr lang="en-ID" sz="3600" dirty="0">
                <a:latin typeface="Lato Black" panose="020F0A02020204030203"/>
              </a:rPr>
              <a:t>.</a:t>
            </a:r>
            <a:r>
              <a:rPr lang="en-US" sz="3600" dirty="0">
                <a:latin typeface="Lato Black" panose="020F0A02020204030203"/>
              </a:rPr>
              <a:t> </a:t>
            </a:r>
          </a:p>
          <a:p>
            <a:pPr algn="just"/>
            <a:r>
              <a:rPr lang="en-ID" sz="2800" i="1" dirty="0">
                <a:latin typeface="Lato Black" panose="020F0A02020204030203"/>
              </a:rPr>
              <a:t>(</a:t>
            </a:r>
            <a:r>
              <a:rPr lang="en-ID" sz="2800" i="1" dirty="0" err="1">
                <a:latin typeface="Lato Black" panose="020F0A02020204030203"/>
              </a:rPr>
              <a:t>Pasal</a:t>
            </a:r>
            <a:r>
              <a:rPr lang="en-ID" sz="2800" i="1" dirty="0">
                <a:latin typeface="Lato Black" panose="020F0A02020204030203"/>
              </a:rPr>
              <a:t> 3 UU No. 43 </a:t>
            </a:r>
            <a:r>
              <a:rPr lang="en-ID" sz="2800" i="1" dirty="0" err="1">
                <a:latin typeface="Lato Black" panose="020F0A02020204030203"/>
              </a:rPr>
              <a:t>Tahun</a:t>
            </a:r>
            <a:r>
              <a:rPr lang="en-ID" sz="2800" i="1" dirty="0">
                <a:latin typeface="Lato Black" panose="020F0A02020204030203"/>
              </a:rPr>
              <a:t> 2007 </a:t>
            </a:r>
            <a:r>
              <a:rPr lang="en-ID" sz="2800" i="1" dirty="0" err="1">
                <a:latin typeface="Lato Black" panose="020F0A02020204030203"/>
              </a:rPr>
              <a:t>Tentang</a:t>
            </a:r>
            <a:r>
              <a:rPr lang="en-ID" sz="2800" i="1" dirty="0">
                <a:latin typeface="Lato Black" panose="020F0A02020204030203"/>
              </a:rPr>
              <a:t> </a:t>
            </a:r>
            <a:r>
              <a:rPr lang="en-ID" sz="2800" i="1" dirty="0" err="1">
                <a:latin typeface="Lato Black" panose="020F0A02020204030203"/>
              </a:rPr>
              <a:t>Perpustakaan</a:t>
            </a:r>
            <a:r>
              <a:rPr lang="en-ID" sz="2800" i="1" dirty="0">
                <a:latin typeface="Lato Black" panose="020F0A02020204030203"/>
              </a:rPr>
              <a:t>)</a:t>
            </a: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195458F2-D671-4740-A466-8C1A77C3C916}"/>
              </a:ext>
            </a:extLst>
          </p:cNvPr>
          <p:cNvGrpSpPr/>
          <p:nvPr/>
        </p:nvGrpSpPr>
        <p:grpSpPr>
          <a:xfrm>
            <a:off x="5654987" y="716064"/>
            <a:ext cx="490428" cy="501651"/>
            <a:chOff x="477248" y="2485277"/>
            <a:chExt cx="2849437" cy="2914644"/>
          </a:xfrm>
        </p:grpSpPr>
        <p:sp>
          <p:nvSpPr>
            <p:cNvPr id="67" name="Graphic 6" descr="Two overlapping organic shapes">
              <a:extLst>
                <a:ext uri="{FF2B5EF4-FFF2-40B4-BE49-F238E27FC236}">
                  <a16:creationId xmlns:a16="http://schemas.microsoft.com/office/drawing/2014/main" id="{AF78AABD-BA87-4C72-9B58-713831C0646C}"/>
                </a:ext>
              </a:extLst>
            </p:cNvPr>
            <p:cNvSpPr/>
            <p:nvPr/>
          </p:nvSpPr>
          <p:spPr>
            <a:xfrm>
              <a:off x="1010642" y="2485277"/>
              <a:ext cx="2316043" cy="2111742"/>
            </a:xfrm>
            <a:custGeom>
              <a:avLst/>
              <a:gdLst>
                <a:gd name="connsiteX0" fmla="*/ 2314613 w 2316043"/>
                <a:gd name="connsiteY0" fmla="*/ 1517893 h 2111742"/>
                <a:gd name="connsiteX1" fmla="*/ 1684649 w 2316043"/>
                <a:gd name="connsiteY1" fmla="*/ 997552 h 2111742"/>
                <a:gd name="connsiteX2" fmla="*/ 1236440 w 2316043"/>
                <a:gd name="connsiteY2" fmla="*/ 55900 h 2111742"/>
                <a:gd name="connsiteX3" fmla="*/ 28965 w 2316043"/>
                <a:gd name="connsiteY3" fmla="*/ 700133 h 2111742"/>
                <a:gd name="connsiteX4" fmla="*/ 719385 w 2316043"/>
                <a:gd name="connsiteY4" fmla="*/ 1914580 h 2111742"/>
                <a:gd name="connsiteX5" fmla="*/ 1987315 w 2316043"/>
                <a:gd name="connsiteY5" fmla="*/ 1964453 h 2111742"/>
                <a:gd name="connsiteX6" fmla="*/ 2314613 w 2316043"/>
                <a:gd name="connsiteY6" fmla="*/ 1517893 h 2111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16043" h="2111742">
                  <a:moveTo>
                    <a:pt x="2314613" y="1517893"/>
                  </a:moveTo>
                  <a:cubicBezTo>
                    <a:pt x="2289962" y="1297618"/>
                    <a:pt x="1967465" y="1301399"/>
                    <a:pt x="1684649" y="997552"/>
                  </a:cubicBezTo>
                  <a:cubicBezTo>
                    <a:pt x="1316688" y="602235"/>
                    <a:pt x="1503569" y="210148"/>
                    <a:pt x="1236440" y="55900"/>
                  </a:cubicBezTo>
                  <a:cubicBezTo>
                    <a:pt x="919829" y="-126922"/>
                    <a:pt x="186166" y="151846"/>
                    <a:pt x="28965" y="700133"/>
                  </a:cubicBezTo>
                  <a:cubicBezTo>
                    <a:pt x="-132112" y="1261966"/>
                    <a:pt x="417509" y="1739149"/>
                    <a:pt x="719385" y="1914580"/>
                  </a:cubicBezTo>
                  <a:cubicBezTo>
                    <a:pt x="1078659" y="2123378"/>
                    <a:pt x="1604372" y="2205445"/>
                    <a:pt x="1987315" y="1964453"/>
                  </a:cubicBezTo>
                  <a:cubicBezTo>
                    <a:pt x="2025634" y="1940336"/>
                    <a:pt x="2339759" y="1742664"/>
                    <a:pt x="2314613" y="1517893"/>
                  </a:cubicBezTo>
                  <a:close/>
                </a:path>
              </a:pathLst>
            </a:custGeom>
            <a:noFill/>
            <a:ln w="9525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68" name="Graphic 6" descr="Two overlapping organic shapes">
              <a:extLst>
                <a:ext uri="{FF2B5EF4-FFF2-40B4-BE49-F238E27FC236}">
                  <a16:creationId xmlns:a16="http://schemas.microsoft.com/office/drawing/2014/main" id="{64082721-749C-463F-978B-FDF36DEB005B}"/>
                </a:ext>
              </a:extLst>
            </p:cNvPr>
            <p:cNvSpPr/>
            <p:nvPr/>
          </p:nvSpPr>
          <p:spPr>
            <a:xfrm>
              <a:off x="477248" y="2943630"/>
              <a:ext cx="1946813" cy="2456291"/>
            </a:xfrm>
            <a:custGeom>
              <a:avLst/>
              <a:gdLst>
                <a:gd name="connsiteX0" fmla="*/ 996156 w 1946813"/>
                <a:gd name="connsiteY0" fmla="*/ 26497 h 2456291"/>
                <a:gd name="connsiteX1" fmla="*/ 729618 w 1946813"/>
                <a:gd name="connsiteY1" fmla="*/ 798850 h 2456291"/>
                <a:gd name="connsiteX2" fmla="*/ 4784 w 1946813"/>
                <a:gd name="connsiteY2" fmla="*/ 1548534 h 2456291"/>
                <a:gd name="connsiteX3" fmla="*/ 1031380 w 1946813"/>
                <a:gd name="connsiteY3" fmla="*/ 2453876 h 2456291"/>
                <a:gd name="connsiteX4" fmla="*/ 1926815 w 1946813"/>
                <a:gd name="connsiteY4" fmla="*/ 1381752 h 2456291"/>
                <a:gd name="connsiteX5" fmla="*/ 1529108 w 1946813"/>
                <a:gd name="connsiteY5" fmla="*/ 176639 h 2456291"/>
                <a:gd name="connsiteX6" fmla="*/ 996156 w 1946813"/>
                <a:gd name="connsiteY6" fmla="*/ 26497 h 2456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46813" h="2456291">
                  <a:moveTo>
                    <a:pt x="996156" y="26497"/>
                  </a:moveTo>
                  <a:cubicBezTo>
                    <a:pt x="798484" y="126747"/>
                    <a:pt x="915060" y="427499"/>
                    <a:pt x="729618" y="798850"/>
                  </a:cubicBezTo>
                  <a:cubicBezTo>
                    <a:pt x="488340" y="1281987"/>
                    <a:pt x="55619" y="1244287"/>
                    <a:pt x="4784" y="1548534"/>
                  </a:cubicBezTo>
                  <a:cubicBezTo>
                    <a:pt x="-55471" y="1909142"/>
                    <a:pt x="462766" y="2498701"/>
                    <a:pt x="1031380" y="2453876"/>
                  </a:cubicBezTo>
                  <a:cubicBezTo>
                    <a:pt x="1614033" y="2407937"/>
                    <a:pt x="1868313" y="1725966"/>
                    <a:pt x="1926815" y="1381752"/>
                  </a:cubicBezTo>
                  <a:cubicBezTo>
                    <a:pt x="1996443" y="972091"/>
                    <a:pt x="1889039" y="450921"/>
                    <a:pt x="1529108" y="176639"/>
                  </a:cubicBezTo>
                  <a:cubicBezTo>
                    <a:pt x="1493104" y="149188"/>
                    <a:pt x="1197858" y="-75802"/>
                    <a:pt x="996156" y="26497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</p:grpSp>
      <p:sp>
        <p:nvSpPr>
          <p:cNvPr id="69" name="Graphic 6" descr="Two overlapping organic shapes">
            <a:extLst>
              <a:ext uri="{FF2B5EF4-FFF2-40B4-BE49-F238E27FC236}">
                <a16:creationId xmlns:a16="http://schemas.microsoft.com/office/drawing/2014/main" id="{7F0A131C-3130-4E3E-A41D-26CBCCC5AB4D}"/>
              </a:ext>
            </a:extLst>
          </p:cNvPr>
          <p:cNvSpPr/>
          <p:nvPr/>
        </p:nvSpPr>
        <p:spPr>
          <a:xfrm>
            <a:off x="6380942" y="6141936"/>
            <a:ext cx="364196" cy="459506"/>
          </a:xfrm>
          <a:custGeom>
            <a:avLst/>
            <a:gdLst>
              <a:gd name="connsiteX0" fmla="*/ 996156 w 1946813"/>
              <a:gd name="connsiteY0" fmla="*/ 26497 h 2456291"/>
              <a:gd name="connsiteX1" fmla="*/ 729618 w 1946813"/>
              <a:gd name="connsiteY1" fmla="*/ 798850 h 2456291"/>
              <a:gd name="connsiteX2" fmla="*/ 4784 w 1946813"/>
              <a:gd name="connsiteY2" fmla="*/ 1548534 h 2456291"/>
              <a:gd name="connsiteX3" fmla="*/ 1031380 w 1946813"/>
              <a:gd name="connsiteY3" fmla="*/ 2453876 h 2456291"/>
              <a:gd name="connsiteX4" fmla="*/ 1926815 w 1946813"/>
              <a:gd name="connsiteY4" fmla="*/ 1381752 h 2456291"/>
              <a:gd name="connsiteX5" fmla="*/ 1529108 w 1946813"/>
              <a:gd name="connsiteY5" fmla="*/ 176639 h 2456291"/>
              <a:gd name="connsiteX6" fmla="*/ 996156 w 1946813"/>
              <a:gd name="connsiteY6" fmla="*/ 26497 h 24562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46813" h="2456291">
                <a:moveTo>
                  <a:pt x="996156" y="26497"/>
                </a:moveTo>
                <a:cubicBezTo>
                  <a:pt x="798484" y="126747"/>
                  <a:pt x="915060" y="427499"/>
                  <a:pt x="729618" y="798850"/>
                </a:cubicBezTo>
                <a:cubicBezTo>
                  <a:pt x="488340" y="1281987"/>
                  <a:pt x="55619" y="1244287"/>
                  <a:pt x="4784" y="1548534"/>
                </a:cubicBezTo>
                <a:cubicBezTo>
                  <a:pt x="-55471" y="1909142"/>
                  <a:pt x="462766" y="2498701"/>
                  <a:pt x="1031380" y="2453876"/>
                </a:cubicBezTo>
                <a:cubicBezTo>
                  <a:pt x="1614033" y="2407937"/>
                  <a:pt x="1868313" y="1725966"/>
                  <a:pt x="1926815" y="1381752"/>
                </a:cubicBezTo>
                <a:cubicBezTo>
                  <a:pt x="1996443" y="972091"/>
                  <a:pt x="1889039" y="450921"/>
                  <a:pt x="1529108" y="176639"/>
                </a:cubicBezTo>
                <a:cubicBezTo>
                  <a:pt x="1493104" y="149188"/>
                  <a:pt x="1197858" y="-75802"/>
                  <a:pt x="996156" y="26497"/>
                </a:cubicBezTo>
                <a:close/>
              </a:path>
            </a:pathLst>
          </a:custGeom>
          <a:solidFill>
            <a:schemeClr val="accent5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204566856"/>
      </p:ext>
    </p:extLst>
  </p:cSld>
  <p:clrMapOvr>
    <a:masterClrMapping/>
  </p:clrMapOvr>
  <p:transition spd="slow">
    <p:randomBar dir="vert"/>
  </p:transition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TM04033925[[fn=Droplet]]</Template>
  <TotalTime>2130</TotalTime>
  <Words>1952</Words>
  <Application>Microsoft Office PowerPoint</Application>
  <PresentationFormat>Widescreen</PresentationFormat>
  <Paragraphs>272</Paragraphs>
  <Slides>69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8" baseType="lpstr">
      <vt:lpstr>Arial</vt:lpstr>
      <vt:lpstr>Book Antiqua</vt:lpstr>
      <vt:lpstr>Calibri</vt:lpstr>
      <vt:lpstr>Corbel Light</vt:lpstr>
      <vt:lpstr>Lato</vt:lpstr>
      <vt:lpstr>Lato Black</vt:lpstr>
      <vt:lpstr>Tw Cen MT</vt:lpstr>
      <vt:lpstr>Wingdings</vt:lpstr>
      <vt:lpstr>Droplet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Sakkarupa</dc:creator>
  <cp:lastModifiedBy>BU DIANA</cp:lastModifiedBy>
  <cp:revision>186</cp:revision>
  <dcterms:created xsi:type="dcterms:W3CDTF">2021-08-19T10:06:47Z</dcterms:created>
  <dcterms:modified xsi:type="dcterms:W3CDTF">2023-02-28T08:03:09Z</dcterms:modified>
</cp:coreProperties>
</file>